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71" r:id="rId2"/>
    <p:sldId id="273" r:id="rId3"/>
    <p:sldId id="267" r:id="rId4"/>
    <p:sldId id="272" r:id="rId5"/>
  </p:sldIdLst>
  <p:sldSz cx="6858000" cy="9906000" type="A4"/>
  <p:notesSz cx="6858000" cy="9144000"/>
  <p:defaultTextStyle>
    <a:defPPr>
      <a:defRPr lang="ja-JP"/>
    </a:defPPr>
    <a:lvl1pPr algn="l" defTabSz="913394" rtl="0" fontAlgn="base">
      <a:spcBef>
        <a:spcPct val="0"/>
      </a:spcBef>
      <a:spcAft>
        <a:spcPct val="0"/>
      </a:spcAft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1pPr>
    <a:lvl2pPr marL="456103" indent="-114026" algn="l" defTabSz="913394" rtl="0" fontAlgn="base">
      <a:spcBef>
        <a:spcPct val="0"/>
      </a:spcBef>
      <a:spcAft>
        <a:spcPct val="0"/>
      </a:spcAft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2pPr>
    <a:lvl3pPr marL="913394" indent="-229240" algn="l" defTabSz="913394" rtl="0" fontAlgn="base">
      <a:spcBef>
        <a:spcPct val="0"/>
      </a:spcBef>
      <a:spcAft>
        <a:spcPct val="0"/>
      </a:spcAft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3pPr>
    <a:lvl4pPr marL="1370684" indent="-344453" algn="l" defTabSz="913394" rtl="0" fontAlgn="base">
      <a:spcBef>
        <a:spcPct val="0"/>
      </a:spcBef>
      <a:spcAft>
        <a:spcPct val="0"/>
      </a:spcAft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4pPr>
    <a:lvl5pPr marL="1827975" indent="-459666" algn="l" defTabSz="913394" rtl="0" fontAlgn="base">
      <a:spcBef>
        <a:spcPct val="0"/>
      </a:spcBef>
      <a:spcAft>
        <a:spcPct val="0"/>
      </a:spcAft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5pPr>
    <a:lvl6pPr marL="1710385" algn="l" defTabSz="684154" rtl="0" eaLnBrk="1" latinLnBrk="0" hangingPunct="1"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6pPr>
    <a:lvl7pPr marL="2052462" algn="l" defTabSz="684154" rtl="0" eaLnBrk="1" latinLnBrk="0" hangingPunct="1"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7pPr>
    <a:lvl8pPr marL="2394539" algn="l" defTabSz="684154" rtl="0" eaLnBrk="1" latinLnBrk="0" hangingPunct="1"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8pPr>
    <a:lvl9pPr marL="2736616" algn="l" defTabSz="684154" rtl="0" eaLnBrk="1" latinLnBrk="0" hangingPunct="1"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628" autoAdjust="0"/>
    <p:restoredTop sz="94660"/>
  </p:normalViewPr>
  <p:slideViewPr>
    <p:cSldViewPr>
      <p:cViewPr varScale="1">
        <p:scale>
          <a:sx n="79" d="100"/>
          <a:sy n="79" d="100"/>
        </p:scale>
        <p:origin x="2778" y="114"/>
      </p:cViewPr>
      <p:guideLst>
        <p:guide orient="horz" pos="312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180023" cy="180023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307962"/>
            <a:ext cx="7772400" cy="1592527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4210050"/>
            <a:ext cx="6400800" cy="18986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3640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87281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0921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74562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18203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61843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05484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49124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71101013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26527064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97526"/>
            <a:ext cx="2057400" cy="6339152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297526"/>
            <a:ext cx="6019800" cy="6339152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68804402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73193418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4" y="4774144"/>
            <a:ext cx="7772400" cy="1475581"/>
          </a:xfrm>
        </p:spPr>
        <p:txBody>
          <a:bodyPr anchor="t"/>
          <a:lstStyle>
            <a:lvl1pPr algn="l">
              <a:defRPr sz="3786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22314" y="3148940"/>
            <a:ext cx="7772400" cy="1625203"/>
          </a:xfrm>
        </p:spPr>
        <p:txBody>
          <a:bodyPr anchor="b"/>
          <a:lstStyle>
            <a:lvl1pPr marL="0" indent="0">
              <a:buNone/>
              <a:defRPr sz="1929">
                <a:solidFill>
                  <a:schemeClr val="tx1">
                    <a:tint val="75000"/>
                  </a:schemeClr>
                </a:solidFill>
              </a:defRPr>
            </a:lvl1pPr>
            <a:lvl2pPr marL="436406" indent="0">
              <a:buNone/>
              <a:defRPr sz="1714">
                <a:solidFill>
                  <a:schemeClr val="tx1">
                    <a:tint val="75000"/>
                  </a:schemeClr>
                </a:solidFill>
              </a:defRPr>
            </a:lvl2pPr>
            <a:lvl3pPr marL="872812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3pPr>
            <a:lvl4pPr marL="1309218" indent="0">
              <a:buNone/>
              <a:defRPr sz="1357">
                <a:solidFill>
                  <a:schemeClr val="tx1">
                    <a:tint val="75000"/>
                  </a:schemeClr>
                </a:solidFill>
              </a:defRPr>
            </a:lvl4pPr>
            <a:lvl5pPr marL="1745624" indent="0">
              <a:buNone/>
              <a:defRPr sz="1357">
                <a:solidFill>
                  <a:schemeClr val="tx1">
                    <a:tint val="75000"/>
                  </a:schemeClr>
                </a:solidFill>
              </a:defRPr>
            </a:lvl5pPr>
            <a:lvl6pPr marL="2182031" indent="0">
              <a:buNone/>
              <a:defRPr sz="1357">
                <a:solidFill>
                  <a:schemeClr val="tx1">
                    <a:tint val="75000"/>
                  </a:schemeClr>
                </a:solidFill>
              </a:defRPr>
            </a:lvl6pPr>
            <a:lvl7pPr marL="2618437" indent="0">
              <a:buNone/>
              <a:defRPr sz="1357">
                <a:solidFill>
                  <a:schemeClr val="tx1">
                    <a:tint val="75000"/>
                  </a:schemeClr>
                </a:solidFill>
              </a:defRPr>
            </a:lvl7pPr>
            <a:lvl8pPr marL="3054843" indent="0">
              <a:buNone/>
              <a:defRPr sz="1357">
                <a:solidFill>
                  <a:schemeClr val="tx1">
                    <a:tint val="75000"/>
                  </a:schemeClr>
                </a:solidFill>
              </a:defRPr>
            </a:lvl8pPr>
            <a:lvl9pPr marL="3491249" indent="0">
              <a:buNone/>
              <a:defRPr sz="1357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43749246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57200" y="1733552"/>
            <a:ext cx="4038600" cy="4903126"/>
          </a:xfrm>
        </p:spPr>
        <p:txBody>
          <a:bodyPr/>
          <a:lstStyle>
            <a:lvl1pPr>
              <a:defRPr sz="2643"/>
            </a:lvl1pPr>
            <a:lvl2pPr>
              <a:defRPr sz="2286"/>
            </a:lvl2pPr>
            <a:lvl3pPr>
              <a:defRPr sz="1929"/>
            </a:lvl3pPr>
            <a:lvl4pPr>
              <a:defRPr sz="1714"/>
            </a:lvl4pPr>
            <a:lvl5pPr>
              <a:defRPr sz="1714"/>
            </a:lvl5pPr>
            <a:lvl6pPr>
              <a:defRPr sz="1714"/>
            </a:lvl6pPr>
            <a:lvl7pPr>
              <a:defRPr sz="1714"/>
            </a:lvl7pPr>
            <a:lvl8pPr>
              <a:defRPr sz="1714"/>
            </a:lvl8pPr>
            <a:lvl9pPr>
              <a:defRPr sz="1714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733552"/>
            <a:ext cx="4038600" cy="4903126"/>
          </a:xfrm>
        </p:spPr>
        <p:txBody>
          <a:bodyPr/>
          <a:lstStyle>
            <a:lvl1pPr>
              <a:defRPr sz="2643"/>
            </a:lvl1pPr>
            <a:lvl2pPr>
              <a:defRPr sz="2286"/>
            </a:lvl2pPr>
            <a:lvl3pPr>
              <a:defRPr sz="1929"/>
            </a:lvl3pPr>
            <a:lvl4pPr>
              <a:defRPr sz="1714"/>
            </a:lvl4pPr>
            <a:lvl5pPr>
              <a:defRPr sz="1714"/>
            </a:lvl5pPr>
            <a:lvl6pPr>
              <a:defRPr sz="1714"/>
            </a:lvl6pPr>
            <a:lvl7pPr>
              <a:defRPr sz="1714"/>
            </a:lvl7pPr>
            <a:lvl8pPr>
              <a:defRPr sz="1714"/>
            </a:lvl8pPr>
            <a:lvl9pPr>
              <a:defRPr sz="1714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6465623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663039"/>
            <a:ext cx="4040188" cy="693076"/>
          </a:xfrm>
        </p:spPr>
        <p:txBody>
          <a:bodyPr anchor="b"/>
          <a:lstStyle>
            <a:lvl1pPr marL="0" indent="0">
              <a:buNone/>
              <a:defRPr sz="2286" b="1"/>
            </a:lvl1pPr>
            <a:lvl2pPr marL="436406" indent="0">
              <a:buNone/>
              <a:defRPr sz="1929" b="1"/>
            </a:lvl2pPr>
            <a:lvl3pPr marL="872812" indent="0">
              <a:buNone/>
              <a:defRPr sz="1714" b="1"/>
            </a:lvl3pPr>
            <a:lvl4pPr marL="1309218" indent="0">
              <a:buNone/>
              <a:defRPr sz="1500" b="1"/>
            </a:lvl4pPr>
            <a:lvl5pPr marL="1745624" indent="0">
              <a:buNone/>
              <a:defRPr sz="1500" b="1"/>
            </a:lvl5pPr>
            <a:lvl6pPr marL="2182031" indent="0">
              <a:buNone/>
              <a:defRPr sz="1500" b="1"/>
            </a:lvl6pPr>
            <a:lvl7pPr marL="2618437" indent="0">
              <a:buNone/>
              <a:defRPr sz="1500" b="1"/>
            </a:lvl7pPr>
            <a:lvl8pPr marL="3054843" indent="0">
              <a:buNone/>
              <a:defRPr sz="1500" b="1"/>
            </a:lvl8pPr>
            <a:lvl9pPr marL="3491249" indent="0">
              <a:buNone/>
              <a:defRPr sz="15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57200" y="2356115"/>
            <a:ext cx="4040188" cy="4280562"/>
          </a:xfrm>
        </p:spPr>
        <p:txBody>
          <a:bodyPr/>
          <a:lstStyle>
            <a:lvl1pPr>
              <a:defRPr sz="2286"/>
            </a:lvl1pPr>
            <a:lvl2pPr>
              <a:defRPr sz="1929"/>
            </a:lvl2pPr>
            <a:lvl3pPr>
              <a:defRPr sz="1714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45026" y="1663039"/>
            <a:ext cx="4041776" cy="693076"/>
          </a:xfrm>
        </p:spPr>
        <p:txBody>
          <a:bodyPr anchor="b"/>
          <a:lstStyle>
            <a:lvl1pPr marL="0" indent="0">
              <a:buNone/>
              <a:defRPr sz="2286" b="1"/>
            </a:lvl1pPr>
            <a:lvl2pPr marL="436406" indent="0">
              <a:buNone/>
              <a:defRPr sz="1929" b="1"/>
            </a:lvl2pPr>
            <a:lvl3pPr marL="872812" indent="0">
              <a:buNone/>
              <a:defRPr sz="1714" b="1"/>
            </a:lvl3pPr>
            <a:lvl4pPr marL="1309218" indent="0">
              <a:buNone/>
              <a:defRPr sz="1500" b="1"/>
            </a:lvl4pPr>
            <a:lvl5pPr marL="1745624" indent="0">
              <a:buNone/>
              <a:defRPr sz="1500" b="1"/>
            </a:lvl5pPr>
            <a:lvl6pPr marL="2182031" indent="0">
              <a:buNone/>
              <a:defRPr sz="1500" b="1"/>
            </a:lvl6pPr>
            <a:lvl7pPr marL="2618437" indent="0">
              <a:buNone/>
              <a:defRPr sz="1500" b="1"/>
            </a:lvl7pPr>
            <a:lvl8pPr marL="3054843" indent="0">
              <a:buNone/>
              <a:defRPr sz="1500" b="1"/>
            </a:lvl8pPr>
            <a:lvl9pPr marL="3491249" indent="0">
              <a:buNone/>
              <a:defRPr sz="15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45026" y="2356115"/>
            <a:ext cx="4041776" cy="4280562"/>
          </a:xfrm>
        </p:spPr>
        <p:txBody>
          <a:bodyPr/>
          <a:lstStyle>
            <a:lvl1pPr>
              <a:defRPr sz="2286"/>
            </a:lvl1pPr>
            <a:lvl2pPr>
              <a:defRPr sz="1929"/>
            </a:lvl2pPr>
            <a:lvl3pPr>
              <a:defRPr sz="1714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95589844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20873089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00759239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95804"/>
            <a:ext cx="3008314" cy="1258888"/>
          </a:xfrm>
        </p:spPr>
        <p:txBody>
          <a:bodyPr anchor="b"/>
          <a:lstStyle>
            <a:lvl1pPr algn="l">
              <a:defRPr sz="1929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575051" y="295806"/>
            <a:ext cx="5111750" cy="6340872"/>
          </a:xfrm>
        </p:spPr>
        <p:txBody>
          <a:bodyPr/>
          <a:lstStyle>
            <a:lvl1pPr>
              <a:defRPr sz="3071"/>
            </a:lvl1pPr>
            <a:lvl2pPr>
              <a:defRPr sz="2643"/>
            </a:lvl2pPr>
            <a:lvl3pPr>
              <a:defRPr sz="2286"/>
            </a:lvl3pPr>
            <a:lvl4pPr>
              <a:defRPr sz="1929"/>
            </a:lvl4pPr>
            <a:lvl5pPr>
              <a:defRPr sz="1929"/>
            </a:lvl5pPr>
            <a:lvl6pPr>
              <a:defRPr sz="1929"/>
            </a:lvl6pPr>
            <a:lvl7pPr>
              <a:defRPr sz="1929"/>
            </a:lvl7pPr>
            <a:lvl8pPr>
              <a:defRPr sz="1929"/>
            </a:lvl8pPr>
            <a:lvl9pPr>
              <a:defRPr sz="1929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57200" y="1554693"/>
            <a:ext cx="3008314" cy="5081985"/>
          </a:xfrm>
        </p:spPr>
        <p:txBody>
          <a:bodyPr/>
          <a:lstStyle>
            <a:lvl1pPr marL="0" indent="0">
              <a:buNone/>
              <a:defRPr sz="1357"/>
            </a:lvl1pPr>
            <a:lvl2pPr marL="436406" indent="0">
              <a:buNone/>
              <a:defRPr sz="1143"/>
            </a:lvl2pPr>
            <a:lvl3pPr marL="872812" indent="0">
              <a:buNone/>
              <a:defRPr sz="929"/>
            </a:lvl3pPr>
            <a:lvl4pPr marL="1309218" indent="0">
              <a:buNone/>
              <a:defRPr sz="857"/>
            </a:lvl4pPr>
            <a:lvl5pPr marL="1745624" indent="0">
              <a:buNone/>
              <a:defRPr sz="857"/>
            </a:lvl5pPr>
            <a:lvl6pPr marL="2182031" indent="0">
              <a:buNone/>
              <a:defRPr sz="857"/>
            </a:lvl6pPr>
            <a:lvl7pPr marL="2618437" indent="0">
              <a:buNone/>
              <a:defRPr sz="857"/>
            </a:lvl7pPr>
            <a:lvl8pPr marL="3054843" indent="0">
              <a:buNone/>
              <a:defRPr sz="857"/>
            </a:lvl8pPr>
            <a:lvl9pPr marL="3491249" indent="0">
              <a:buNone/>
              <a:defRPr sz="857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68807937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5200650"/>
            <a:ext cx="5486400" cy="613966"/>
          </a:xfrm>
        </p:spPr>
        <p:txBody>
          <a:bodyPr anchor="b"/>
          <a:lstStyle>
            <a:lvl1pPr algn="l">
              <a:defRPr sz="1929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792288" y="663840"/>
            <a:ext cx="5486400" cy="4457700"/>
          </a:xfrm>
        </p:spPr>
        <p:txBody>
          <a:bodyPr vert="horz" lIns="122191" tIns="61096" rIns="122191" bIns="61096" rtlCol="0">
            <a:normAutofit/>
          </a:bodyPr>
          <a:lstStyle>
            <a:lvl1pPr marL="0" indent="0">
              <a:buNone/>
              <a:defRPr sz="3071"/>
            </a:lvl1pPr>
            <a:lvl2pPr marL="436406" indent="0">
              <a:buNone/>
              <a:defRPr sz="2643"/>
            </a:lvl2pPr>
            <a:lvl3pPr marL="872812" indent="0">
              <a:buNone/>
              <a:defRPr sz="2286"/>
            </a:lvl3pPr>
            <a:lvl4pPr marL="1309218" indent="0">
              <a:buNone/>
              <a:defRPr sz="1929"/>
            </a:lvl4pPr>
            <a:lvl5pPr marL="1745624" indent="0">
              <a:buNone/>
              <a:defRPr sz="1929"/>
            </a:lvl5pPr>
            <a:lvl6pPr marL="2182031" indent="0">
              <a:buNone/>
              <a:defRPr sz="1929"/>
            </a:lvl6pPr>
            <a:lvl7pPr marL="2618437" indent="0">
              <a:buNone/>
              <a:defRPr sz="1929"/>
            </a:lvl7pPr>
            <a:lvl8pPr marL="3054843" indent="0">
              <a:buNone/>
              <a:defRPr sz="1929"/>
            </a:lvl8pPr>
            <a:lvl9pPr marL="3491249" indent="0">
              <a:buNone/>
              <a:defRPr sz="1929"/>
            </a:lvl9pPr>
          </a:lstStyle>
          <a:p>
            <a:pPr lvl="0"/>
            <a:endParaRPr lang="ja-JP" altLang="en-US" noProof="0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92288" y="5814616"/>
            <a:ext cx="5486400" cy="871934"/>
          </a:xfrm>
        </p:spPr>
        <p:txBody>
          <a:bodyPr/>
          <a:lstStyle>
            <a:lvl1pPr marL="0" indent="0">
              <a:buNone/>
              <a:defRPr sz="1357"/>
            </a:lvl1pPr>
            <a:lvl2pPr marL="436406" indent="0">
              <a:buNone/>
              <a:defRPr sz="1143"/>
            </a:lvl2pPr>
            <a:lvl3pPr marL="872812" indent="0">
              <a:buNone/>
              <a:defRPr sz="929"/>
            </a:lvl3pPr>
            <a:lvl4pPr marL="1309218" indent="0">
              <a:buNone/>
              <a:defRPr sz="857"/>
            </a:lvl4pPr>
            <a:lvl5pPr marL="1745624" indent="0">
              <a:buNone/>
              <a:defRPr sz="857"/>
            </a:lvl5pPr>
            <a:lvl6pPr marL="2182031" indent="0">
              <a:buNone/>
              <a:defRPr sz="857"/>
            </a:lvl6pPr>
            <a:lvl7pPr marL="2618437" indent="0">
              <a:buNone/>
              <a:defRPr sz="857"/>
            </a:lvl7pPr>
            <a:lvl8pPr marL="3054843" indent="0">
              <a:buNone/>
              <a:defRPr sz="857"/>
            </a:lvl8pPr>
            <a:lvl9pPr marL="3491249" indent="0">
              <a:buNone/>
              <a:defRPr sz="857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5406306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defTabSz="872009" rtl="0" fontAlgn="base">
        <a:spcBef>
          <a:spcPct val="0"/>
        </a:spcBef>
        <a:spcAft>
          <a:spcPct val="0"/>
        </a:spcAft>
        <a:defRPr kumimoji="1" sz="4214" kern="1200">
          <a:solidFill>
            <a:schemeClr val="tx1"/>
          </a:solidFill>
          <a:latin typeface="+mj-lt"/>
          <a:ea typeface="+mj-ea"/>
          <a:cs typeface="+mj-cs"/>
        </a:defRPr>
      </a:lvl1pPr>
      <a:lvl2pPr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2pPr>
      <a:lvl3pPr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3pPr>
      <a:lvl4pPr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4pPr>
      <a:lvl5pPr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5pPr>
      <a:lvl6pPr marL="326578"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6pPr>
      <a:lvl7pPr marL="653156"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7pPr>
      <a:lvl8pPr marL="979734"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8pPr>
      <a:lvl9pPr marL="1306312"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9pPr>
    </p:titleStyle>
    <p:bodyStyle>
      <a:lvl1pPr marL="326578" indent="-326578" algn="l" defTabSz="872009" rtl="0" fontAlgn="base">
        <a:spcBef>
          <a:spcPct val="20000"/>
        </a:spcBef>
        <a:spcAft>
          <a:spcPct val="0"/>
        </a:spcAft>
        <a:buFont typeface="Arial" charset="0"/>
        <a:buChar char="•"/>
        <a:defRPr kumimoji="1" sz="3071" kern="1200">
          <a:solidFill>
            <a:schemeClr val="tx1"/>
          </a:solidFill>
          <a:latin typeface="+mn-lt"/>
          <a:ea typeface="+mn-ea"/>
          <a:cs typeface="+mn-cs"/>
        </a:defRPr>
      </a:lvl1pPr>
      <a:lvl2pPr marL="708720" indent="-272148" algn="l" defTabSz="872009" rtl="0" fontAlgn="base">
        <a:spcBef>
          <a:spcPct val="20000"/>
        </a:spcBef>
        <a:spcAft>
          <a:spcPct val="0"/>
        </a:spcAft>
        <a:buFont typeface="Arial" charset="0"/>
        <a:buChar char="–"/>
        <a:defRPr kumimoji="1" sz="2643" kern="1200">
          <a:solidFill>
            <a:schemeClr val="tx1"/>
          </a:solidFill>
          <a:latin typeface="+mn-lt"/>
          <a:ea typeface="+mn-ea"/>
          <a:cs typeface="+mn-cs"/>
        </a:defRPr>
      </a:lvl2pPr>
      <a:lvl3pPr marL="1090861" indent="-217719" algn="l" defTabSz="872009" rtl="0" fontAlgn="base">
        <a:spcBef>
          <a:spcPct val="20000"/>
        </a:spcBef>
        <a:spcAft>
          <a:spcPct val="0"/>
        </a:spcAft>
        <a:buFont typeface="Arial" charset="0"/>
        <a:buChar char="•"/>
        <a:defRPr kumimoji="1" sz="2286" kern="1200">
          <a:solidFill>
            <a:schemeClr val="tx1"/>
          </a:solidFill>
          <a:latin typeface="+mn-lt"/>
          <a:ea typeface="+mn-ea"/>
          <a:cs typeface="+mn-cs"/>
        </a:defRPr>
      </a:lvl3pPr>
      <a:lvl4pPr marL="1526298" indent="-217719" algn="l" defTabSz="872009" rtl="0" fontAlgn="base">
        <a:spcBef>
          <a:spcPct val="20000"/>
        </a:spcBef>
        <a:spcAft>
          <a:spcPct val="0"/>
        </a:spcAft>
        <a:buFont typeface="Arial" charset="0"/>
        <a:buChar char="–"/>
        <a:defRPr kumimoji="1" sz="1929" kern="1200">
          <a:solidFill>
            <a:schemeClr val="tx1"/>
          </a:solidFill>
          <a:latin typeface="+mn-lt"/>
          <a:ea typeface="+mn-ea"/>
          <a:cs typeface="+mn-cs"/>
        </a:defRPr>
      </a:lvl4pPr>
      <a:lvl5pPr marL="1962870" indent="-217719" algn="l" defTabSz="872009" rtl="0" fontAlgn="base">
        <a:spcBef>
          <a:spcPct val="20000"/>
        </a:spcBef>
        <a:spcAft>
          <a:spcPct val="0"/>
        </a:spcAft>
        <a:buFont typeface="Arial" charset="0"/>
        <a:buChar char="»"/>
        <a:defRPr kumimoji="1" sz="1929" kern="1200">
          <a:solidFill>
            <a:schemeClr val="tx1"/>
          </a:solidFill>
          <a:latin typeface="+mn-lt"/>
          <a:ea typeface="+mn-ea"/>
          <a:cs typeface="+mn-cs"/>
        </a:defRPr>
      </a:lvl5pPr>
      <a:lvl6pPr marL="2400234" indent="-218203" algn="l" defTabSz="872812" rtl="0" eaLnBrk="1" latinLnBrk="0" hangingPunct="1">
        <a:spcBef>
          <a:spcPct val="20000"/>
        </a:spcBef>
        <a:buFont typeface="Arial" pitchFamily="34" charset="0"/>
        <a:buChar char="•"/>
        <a:defRPr kumimoji="1" sz="1929" kern="1200">
          <a:solidFill>
            <a:schemeClr val="tx1"/>
          </a:solidFill>
          <a:latin typeface="+mn-lt"/>
          <a:ea typeface="+mn-ea"/>
          <a:cs typeface="+mn-cs"/>
        </a:defRPr>
      </a:lvl6pPr>
      <a:lvl7pPr marL="2836640" indent="-218203" algn="l" defTabSz="872812" rtl="0" eaLnBrk="1" latinLnBrk="0" hangingPunct="1">
        <a:spcBef>
          <a:spcPct val="20000"/>
        </a:spcBef>
        <a:buFont typeface="Arial" pitchFamily="34" charset="0"/>
        <a:buChar char="•"/>
        <a:defRPr kumimoji="1" sz="1929" kern="1200">
          <a:solidFill>
            <a:schemeClr val="tx1"/>
          </a:solidFill>
          <a:latin typeface="+mn-lt"/>
          <a:ea typeface="+mn-ea"/>
          <a:cs typeface="+mn-cs"/>
        </a:defRPr>
      </a:lvl7pPr>
      <a:lvl8pPr marL="3273046" indent="-218203" algn="l" defTabSz="872812" rtl="0" eaLnBrk="1" latinLnBrk="0" hangingPunct="1">
        <a:spcBef>
          <a:spcPct val="20000"/>
        </a:spcBef>
        <a:buFont typeface="Arial" pitchFamily="34" charset="0"/>
        <a:buChar char="•"/>
        <a:defRPr kumimoji="1" sz="1929" kern="1200">
          <a:solidFill>
            <a:schemeClr val="tx1"/>
          </a:solidFill>
          <a:latin typeface="+mn-lt"/>
          <a:ea typeface="+mn-ea"/>
          <a:cs typeface="+mn-cs"/>
        </a:defRPr>
      </a:lvl8pPr>
      <a:lvl9pPr marL="3709452" indent="-218203" algn="l" defTabSz="872812" rtl="0" eaLnBrk="1" latinLnBrk="0" hangingPunct="1">
        <a:spcBef>
          <a:spcPct val="20000"/>
        </a:spcBef>
        <a:buFont typeface="Arial" pitchFamily="34" charset="0"/>
        <a:buChar char="•"/>
        <a:defRPr kumimoji="1" sz="1929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1pPr>
      <a:lvl2pPr marL="436406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2pPr>
      <a:lvl3pPr marL="872812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3pPr>
      <a:lvl4pPr marL="1309218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4pPr>
      <a:lvl5pPr marL="1745624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5pPr>
      <a:lvl6pPr marL="2182031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6pPr>
      <a:lvl7pPr marL="2618437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7pPr>
      <a:lvl8pPr marL="3054843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8pPr>
      <a:lvl9pPr marL="3491249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D4B207FF-AF90-4522-B1FE-F273F1A1BA52}"/>
              </a:ext>
            </a:extLst>
          </p:cNvPr>
          <p:cNvGrpSpPr/>
          <p:nvPr/>
        </p:nvGrpSpPr>
        <p:grpSpPr>
          <a:xfrm>
            <a:off x="117929" y="977510"/>
            <a:ext cx="6590393" cy="6332991"/>
            <a:chOff x="117929" y="977510"/>
            <a:chExt cx="6590393" cy="6332991"/>
          </a:xfrm>
        </p:grpSpPr>
        <p:grpSp>
          <p:nvGrpSpPr>
            <p:cNvPr id="15686" name="Group 326"/>
            <p:cNvGrpSpPr>
              <a:grpSpLocks/>
            </p:cNvGrpSpPr>
            <p:nvPr/>
          </p:nvGrpSpPr>
          <p:grpSpPr bwMode="auto">
            <a:xfrm>
              <a:off x="3075215" y="2230501"/>
              <a:ext cx="1221241" cy="1833563"/>
              <a:chOff x="2712" y="2330"/>
              <a:chExt cx="1077" cy="1617"/>
            </a:xfrm>
          </p:grpSpPr>
          <p:sp>
            <p:nvSpPr>
              <p:cNvPr id="15678" name="Freeform 318"/>
              <p:cNvSpPr>
                <a:spLocks/>
              </p:cNvSpPr>
              <p:nvPr/>
            </p:nvSpPr>
            <p:spPr bwMode="auto">
              <a:xfrm>
                <a:off x="2938" y="2330"/>
                <a:ext cx="510" cy="850"/>
              </a:xfrm>
              <a:custGeom>
                <a:avLst/>
                <a:gdLst>
                  <a:gd name="T0" fmla="*/ 0 w 510"/>
                  <a:gd name="T1" fmla="*/ 624 h 851"/>
                  <a:gd name="T2" fmla="*/ 0 w 510"/>
                  <a:gd name="T3" fmla="*/ 595 h 851"/>
                  <a:gd name="T4" fmla="*/ 57 w 510"/>
                  <a:gd name="T5" fmla="*/ 567 h 851"/>
                  <a:gd name="T6" fmla="*/ 57 w 510"/>
                  <a:gd name="T7" fmla="*/ 454 h 851"/>
                  <a:gd name="T8" fmla="*/ 85 w 510"/>
                  <a:gd name="T9" fmla="*/ 397 h 851"/>
                  <a:gd name="T10" fmla="*/ 57 w 510"/>
                  <a:gd name="T11" fmla="*/ 312 h 851"/>
                  <a:gd name="T12" fmla="*/ 57 w 510"/>
                  <a:gd name="T13" fmla="*/ 255 h 851"/>
                  <a:gd name="T14" fmla="*/ 85 w 510"/>
                  <a:gd name="T15" fmla="*/ 227 h 851"/>
                  <a:gd name="T16" fmla="*/ 142 w 510"/>
                  <a:gd name="T17" fmla="*/ 227 h 851"/>
                  <a:gd name="T18" fmla="*/ 170 w 510"/>
                  <a:gd name="T19" fmla="*/ 198 h 851"/>
                  <a:gd name="T20" fmla="*/ 170 w 510"/>
                  <a:gd name="T21" fmla="*/ 142 h 851"/>
                  <a:gd name="T22" fmla="*/ 255 w 510"/>
                  <a:gd name="T23" fmla="*/ 113 h 851"/>
                  <a:gd name="T24" fmla="*/ 340 w 510"/>
                  <a:gd name="T25" fmla="*/ 0 h 851"/>
                  <a:gd name="T26" fmla="*/ 425 w 510"/>
                  <a:gd name="T27" fmla="*/ 0 h 851"/>
                  <a:gd name="T28" fmla="*/ 425 w 510"/>
                  <a:gd name="T29" fmla="*/ 255 h 851"/>
                  <a:gd name="T30" fmla="*/ 397 w 510"/>
                  <a:gd name="T31" fmla="*/ 369 h 851"/>
                  <a:gd name="T32" fmla="*/ 397 w 510"/>
                  <a:gd name="T33" fmla="*/ 482 h 851"/>
                  <a:gd name="T34" fmla="*/ 425 w 510"/>
                  <a:gd name="T35" fmla="*/ 454 h 851"/>
                  <a:gd name="T36" fmla="*/ 454 w 510"/>
                  <a:gd name="T37" fmla="*/ 539 h 851"/>
                  <a:gd name="T38" fmla="*/ 425 w 510"/>
                  <a:gd name="T39" fmla="*/ 624 h 851"/>
                  <a:gd name="T40" fmla="*/ 510 w 510"/>
                  <a:gd name="T41" fmla="*/ 680 h 851"/>
                  <a:gd name="T42" fmla="*/ 482 w 510"/>
                  <a:gd name="T43" fmla="*/ 765 h 851"/>
                  <a:gd name="T44" fmla="*/ 397 w 510"/>
                  <a:gd name="T45" fmla="*/ 794 h 851"/>
                  <a:gd name="T46" fmla="*/ 397 w 510"/>
                  <a:gd name="T47" fmla="*/ 822 h 851"/>
                  <a:gd name="T48" fmla="*/ 312 w 510"/>
                  <a:gd name="T49" fmla="*/ 851 h 851"/>
                  <a:gd name="T50" fmla="*/ 312 w 510"/>
                  <a:gd name="T51" fmla="*/ 794 h 851"/>
                  <a:gd name="T52" fmla="*/ 227 w 510"/>
                  <a:gd name="T53" fmla="*/ 765 h 851"/>
                  <a:gd name="T54" fmla="*/ 198 w 510"/>
                  <a:gd name="T55" fmla="*/ 737 h 851"/>
                  <a:gd name="T56" fmla="*/ 113 w 510"/>
                  <a:gd name="T57" fmla="*/ 794 h 851"/>
                  <a:gd name="T58" fmla="*/ 142 w 510"/>
                  <a:gd name="T59" fmla="*/ 680 h 851"/>
                  <a:gd name="T60" fmla="*/ 113 w 510"/>
                  <a:gd name="T61" fmla="*/ 624 h 851"/>
                  <a:gd name="T62" fmla="*/ 57 w 510"/>
                  <a:gd name="T63" fmla="*/ 652 h 851"/>
                  <a:gd name="T64" fmla="*/ 0 w 510"/>
                  <a:gd name="T65" fmla="*/ 624 h 85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510" h="851">
                    <a:moveTo>
                      <a:pt x="0" y="624"/>
                    </a:moveTo>
                    <a:lnTo>
                      <a:pt x="0" y="595"/>
                    </a:lnTo>
                    <a:lnTo>
                      <a:pt x="57" y="567"/>
                    </a:lnTo>
                    <a:lnTo>
                      <a:pt x="57" y="454"/>
                    </a:lnTo>
                    <a:lnTo>
                      <a:pt x="85" y="397"/>
                    </a:lnTo>
                    <a:lnTo>
                      <a:pt x="57" y="312"/>
                    </a:lnTo>
                    <a:lnTo>
                      <a:pt x="57" y="255"/>
                    </a:lnTo>
                    <a:lnTo>
                      <a:pt x="85" y="227"/>
                    </a:lnTo>
                    <a:lnTo>
                      <a:pt x="142" y="227"/>
                    </a:lnTo>
                    <a:lnTo>
                      <a:pt x="170" y="198"/>
                    </a:lnTo>
                    <a:lnTo>
                      <a:pt x="170" y="142"/>
                    </a:lnTo>
                    <a:lnTo>
                      <a:pt x="255" y="113"/>
                    </a:lnTo>
                    <a:lnTo>
                      <a:pt x="340" y="0"/>
                    </a:lnTo>
                    <a:lnTo>
                      <a:pt x="425" y="0"/>
                    </a:lnTo>
                    <a:lnTo>
                      <a:pt x="425" y="255"/>
                    </a:lnTo>
                    <a:lnTo>
                      <a:pt x="397" y="369"/>
                    </a:lnTo>
                    <a:lnTo>
                      <a:pt x="397" y="482"/>
                    </a:lnTo>
                    <a:lnTo>
                      <a:pt x="425" y="454"/>
                    </a:lnTo>
                    <a:lnTo>
                      <a:pt x="454" y="539"/>
                    </a:lnTo>
                    <a:lnTo>
                      <a:pt x="425" y="624"/>
                    </a:lnTo>
                    <a:lnTo>
                      <a:pt x="510" y="680"/>
                    </a:lnTo>
                    <a:lnTo>
                      <a:pt x="482" y="765"/>
                    </a:lnTo>
                    <a:lnTo>
                      <a:pt x="397" y="794"/>
                    </a:lnTo>
                    <a:lnTo>
                      <a:pt x="397" y="822"/>
                    </a:lnTo>
                    <a:lnTo>
                      <a:pt x="312" y="851"/>
                    </a:lnTo>
                    <a:lnTo>
                      <a:pt x="312" y="794"/>
                    </a:lnTo>
                    <a:lnTo>
                      <a:pt x="227" y="765"/>
                    </a:lnTo>
                    <a:lnTo>
                      <a:pt x="198" y="737"/>
                    </a:lnTo>
                    <a:lnTo>
                      <a:pt x="113" y="794"/>
                    </a:lnTo>
                    <a:lnTo>
                      <a:pt x="142" y="680"/>
                    </a:lnTo>
                    <a:lnTo>
                      <a:pt x="113" y="624"/>
                    </a:lnTo>
                    <a:lnTo>
                      <a:pt x="57" y="652"/>
                    </a:lnTo>
                    <a:lnTo>
                      <a:pt x="0" y="624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79" name="Freeform 319"/>
              <p:cNvSpPr>
                <a:spLocks/>
              </p:cNvSpPr>
              <p:nvPr/>
            </p:nvSpPr>
            <p:spPr bwMode="auto">
              <a:xfrm>
                <a:off x="2712" y="2955"/>
                <a:ext cx="539" cy="595"/>
              </a:xfrm>
              <a:custGeom>
                <a:avLst/>
                <a:gdLst>
                  <a:gd name="T0" fmla="*/ 29 w 539"/>
                  <a:gd name="T1" fmla="*/ 85 h 595"/>
                  <a:gd name="T2" fmla="*/ 57 w 539"/>
                  <a:gd name="T3" fmla="*/ 28 h 595"/>
                  <a:gd name="T4" fmla="*/ 170 w 539"/>
                  <a:gd name="T5" fmla="*/ 56 h 595"/>
                  <a:gd name="T6" fmla="*/ 227 w 539"/>
                  <a:gd name="T7" fmla="*/ 0 h 595"/>
                  <a:gd name="T8" fmla="*/ 284 w 539"/>
                  <a:gd name="T9" fmla="*/ 28 h 595"/>
                  <a:gd name="T10" fmla="*/ 340 w 539"/>
                  <a:gd name="T11" fmla="*/ 0 h 595"/>
                  <a:gd name="T12" fmla="*/ 369 w 539"/>
                  <a:gd name="T13" fmla="*/ 56 h 595"/>
                  <a:gd name="T14" fmla="*/ 340 w 539"/>
                  <a:gd name="T15" fmla="*/ 170 h 595"/>
                  <a:gd name="T16" fmla="*/ 425 w 539"/>
                  <a:gd name="T17" fmla="*/ 113 h 595"/>
                  <a:gd name="T18" fmla="*/ 454 w 539"/>
                  <a:gd name="T19" fmla="*/ 141 h 595"/>
                  <a:gd name="T20" fmla="*/ 539 w 539"/>
                  <a:gd name="T21" fmla="*/ 170 h 595"/>
                  <a:gd name="T22" fmla="*/ 539 w 539"/>
                  <a:gd name="T23" fmla="*/ 227 h 595"/>
                  <a:gd name="T24" fmla="*/ 425 w 539"/>
                  <a:gd name="T25" fmla="*/ 312 h 595"/>
                  <a:gd name="T26" fmla="*/ 454 w 539"/>
                  <a:gd name="T27" fmla="*/ 340 h 595"/>
                  <a:gd name="T28" fmla="*/ 482 w 539"/>
                  <a:gd name="T29" fmla="*/ 368 h 595"/>
                  <a:gd name="T30" fmla="*/ 482 w 539"/>
                  <a:gd name="T31" fmla="*/ 397 h 595"/>
                  <a:gd name="T32" fmla="*/ 425 w 539"/>
                  <a:gd name="T33" fmla="*/ 482 h 595"/>
                  <a:gd name="T34" fmla="*/ 340 w 539"/>
                  <a:gd name="T35" fmla="*/ 482 h 595"/>
                  <a:gd name="T36" fmla="*/ 284 w 539"/>
                  <a:gd name="T37" fmla="*/ 510 h 595"/>
                  <a:gd name="T38" fmla="*/ 255 w 539"/>
                  <a:gd name="T39" fmla="*/ 538 h 595"/>
                  <a:gd name="T40" fmla="*/ 142 w 539"/>
                  <a:gd name="T41" fmla="*/ 595 h 595"/>
                  <a:gd name="T42" fmla="*/ 142 w 539"/>
                  <a:gd name="T43" fmla="*/ 538 h 595"/>
                  <a:gd name="T44" fmla="*/ 114 w 539"/>
                  <a:gd name="T45" fmla="*/ 482 h 595"/>
                  <a:gd name="T46" fmla="*/ 29 w 539"/>
                  <a:gd name="T47" fmla="*/ 482 h 595"/>
                  <a:gd name="T48" fmla="*/ 0 w 539"/>
                  <a:gd name="T49" fmla="*/ 453 h 595"/>
                  <a:gd name="T50" fmla="*/ 114 w 539"/>
                  <a:gd name="T51" fmla="*/ 425 h 595"/>
                  <a:gd name="T52" fmla="*/ 85 w 539"/>
                  <a:gd name="T53" fmla="*/ 397 h 595"/>
                  <a:gd name="T54" fmla="*/ 142 w 539"/>
                  <a:gd name="T55" fmla="*/ 312 h 595"/>
                  <a:gd name="T56" fmla="*/ 85 w 539"/>
                  <a:gd name="T57" fmla="*/ 170 h 595"/>
                  <a:gd name="T58" fmla="*/ 29 w 539"/>
                  <a:gd name="T59" fmla="*/ 85 h 59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</a:cxnLst>
                <a:rect l="0" t="0" r="r" b="b"/>
                <a:pathLst>
                  <a:path w="539" h="595">
                    <a:moveTo>
                      <a:pt x="29" y="85"/>
                    </a:moveTo>
                    <a:lnTo>
                      <a:pt x="57" y="28"/>
                    </a:lnTo>
                    <a:lnTo>
                      <a:pt x="170" y="56"/>
                    </a:lnTo>
                    <a:lnTo>
                      <a:pt x="227" y="0"/>
                    </a:lnTo>
                    <a:lnTo>
                      <a:pt x="284" y="28"/>
                    </a:lnTo>
                    <a:lnTo>
                      <a:pt x="340" y="0"/>
                    </a:lnTo>
                    <a:lnTo>
                      <a:pt x="369" y="56"/>
                    </a:lnTo>
                    <a:lnTo>
                      <a:pt x="340" y="170"/>
                    </a:lnTo>
                    <a:lnTo>
                      <a:pt x="425" y="113"/>
                    </a:lnTo>
                    <a:lnTo>
                      <a:pt x="454" y="141"/>
                    </a:lnTo>
                    <a:lnTo>
                      <a:pt x="539" y="170"/>
                    </a:lnTo>
                    <a:lnTo>
                      <a:pt x="539" y="227"/>
                    </a:lnTo>
                    <a:lnTo>
                      <a:pt x="425" y="312"/>
                    </a:lnTo>
                    <a:lnTo>
                      <a:pt x="454" y="340"/>
                    </a:lnTo>
                    <a:lnTo>
                      <a:pt x="482" y="368"/>
                    </a:lnTo>
                    <a:lnTo>
                      <a:pt x="482" y="397"/>
                    </a:lnTo>
                    <a:lnTo>
                      <a:pt x="425" y="482"/>
                    </a:lnTo>
                    <a:lnTo>
                      <a:pt x="340" y="482"/>
                    </a:lnTo>
                    <a:lnTo>
                      <a:pt x="284" y="510"/>
                    </a:lnTo>
                    <a:lnTo>
                      <a:pt x="255" y="538"/>
                    </a:lnTo>
                    <a:lnTo>
                      <a:pt x="142" y="595"/>
                    </a:lnTo>
                    <a:lnTo>
                      <a:pt x="142" y="538"/>
                    </a:lnTo>
                    <a:lnTo>
                      <a:pt x="114" y="482"/>
                    </a:lnTo>
                    <a:lnTo>
                      <a:pt x="29" y="482"/>
                    </a:lnTo>
                    <a:lnTo>
                      <a:pt x="0" y="453"/>
                    </a:lnTo>
                    <a:lnTo>
                      <a:pt x="114" y="425"/>
                    </a:lnTo>
                    <a:lnTo>
                      <a:pt x="85" y="397"/>
                    </a:lnTo>
                    <a:lnTo>
                      <a:pt x="142" y="312"/>
                    </a:lnTo>
                    <a:lnTo>
                      <a:pt x="85" y="170"/>
                    </a:lnTo>
                    <a:lnTo>
                      <a:pt x="29" y="85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80" name="Freeform 320"/>
              <p:cNvSpPr>
                <a:spLocks/>
              </p:cNvSpPr>
              <p:nvPr/>
            </p:nvSpPr>
            <p:spPr bwMode="auto">
              <a:xfrm>
                <a:off x="2826" y="3437"/>
                <a:ext cx="737" cy="510"/>
              </a:xfrm>
              <a:custGeom>
                <a:avLst/>
                <a:gdLst>
                  <a:gd name="T0" fmla="*/ 28 w 737"/>
                  <a:gd name="T1" fmla="*/ 113 h 510"/>
                  <a:gd name="T2" fmla="*/ 141 w 737"/>
                  <a:gd name="T3" fmla="*/ 56 h 510"/>
                  <a:gd name="T4" fmla="*/ 170 w 737"/>
                  <a:gd name="T5" fmla="*/ 28 h 510"/>
                  <a:gd name="T6" fmla="*/ 226 w 737"/>
                  <a:gd name="T7" fmla="*/ 0 h 510"/>
                  <a:gd name="T8" fmla="*/ 311 w 737"/>
                  <a:gd name="T9" fmla="*/ 0 h 510"/>
                  <a:gd name="T10" fmla="*/ 340 w 737"/>
                  <a:gd name="T11" fmla="*/ 28 h 510"/>
                  <a:gd name="T12" fmla="*/ 340 w 737"/>
                  <a:gd name="T13" fmla="*/ 85 h 510"/>
                  <a:gd name="T14" fmla="*/ 368 w 737"/>
                  <a:gd name="T15" fmla="*/ 113 h 510"/>
                  <a:gd name="T16" fmla="*/ 396 w 737"/>
                  <a:gd name="T17" fmla="*/ 113 h 510"/>
                  <a:gd name="T18" fmla="*/ 453 w 737"/>
                  <a:gd name="T19" fmla="*/ 141 h 510"/>
                  <a:gd name="T20" fmla="*/ 538 w 737"/>
                  <a:gd name="T21" fmla="*/ 113 h 510"/>
                  <a:gd name="T22" fmla="*/ 652 w 737"/>
                  <a:gd name="T23" fmla="*/ 141 h 510"/>
                  <a:gd name="T24" fmla="*/ 680 w 737"/>
                  <a:gd name="T25" fmla="*/ 226 h 510"/>
                  <a:gd name="T26" fmla="*/ 652 w 737"/>
                  <a:gd name="T27" fmla="*/ 255 h 510"/>
                  <a:gd name="T28" fmla="*/ 652 w 737"/>
                  <a:gd name="T29" fmla="*/ 312 h 510"/>
                  <a:gd name="T30" fmla="*/ 680 w 737"/>
                  <a:gd name="T31" fmla="*/ 340 h 510"/>
                  <a:gd name="T32" fmla="*/ 680 w 737"/>
                  <a:gd name="T33" fmla="*/ 368 h 510"/>
                  <a:gd name="T34" fmla="*/ 737 w 737"/>
                  <a:gd name="T35" fmla="*/ 453 h 510"/>
                  <a:gd name="T36" fmla="*/ 708 w 737"/>
                  <a:gd name="T37" fmla="*/ 482 h 510"/>
                  <a:gd name="T38" fmla="*/ 652 w 737"/>
                  <a:gd name="T39" fmla="*/ 482 h 510"/>
                  <a:gd name="T40" fmla="*/ 623 w 737"/>
                  <a:gd name="T41" fmla="*/ 425 h 510"/>
                  <a:gd name="T42" fmla="*/ 567 w 737"/>
                  <a:gd name="T43" fmla="*/ 510 h 510"/>
                  <a:gd name="T44" fmla="*/ 481 w 737"/>
                  <a:gd name="T45" fmla="*/ 397 h 510"/>
                  <a:gd name="T46" fmla="*/ 453 w 737"/>
                  <a:gd name="T47" fmla="*/ 368 h 510"/>
                  <a:gd name="T48" fmla="*/ 368 w 737"/>
                  <a:gd name="T49" fmla="*/ 340 h 510"/>
                  <a:gd name="T50" fmla="*/ 311 w 737"/>
                  <a:gd name="T51" fmla="*/ 340 h 510"/>
                  <a:gd name="T52" fmla="*/ 283 w 737"/>
                  <a:gd name="T53" fmla="*/ 283 h 510"/>
                  <a:gd name="T54" fmla="*/ 170 w 737"/>
                  <a:gd name="T55" fmla="*/ 226 h 510"/>
                  <a:gd name="T56" fmla="*/ 113 w 737"/>
                  <a:gd name="T57" fmla="*/ 255 h 510"/>
                  <a:gd name="T58" fmla="*/ 56 w 737"/>
                  <a:gd name="T59" fmla="*/ 226 h 510"/>
                  <a:gd name="T60" fmla="*/ 0 w 737"/>
                  <a:gd name="T61" fmla="*/ 170 h 510"/>
                  <a:gd name="T62" fmla="*/ 28 w 737"/>
                  <a:gd name="T63" fmla="*/ 113 h 5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</a:cxnLst>
                <a:rect l="0" t="0" r="r" b="b"/>
                <a:pathLst>
                  <a:path w="737" h="510">
                    <a:moveTo>
                      <a:pt x="28" y="113"/>
                    </a:moveTo>
                    <a:lnTo>
                      <a:pt x="141" y="56"/>
                    </a:lnTo>
                    <a:lnTo>
                      <a:pt x="170" y="28"/>
                    </a:lnTo>
                    <a:lnTo>
                      <a:pt x="226" y="0"/>
                    </a:lnTo>
                    <a:lnTo>
                      <a:pt x="311" y="0"/>
                    </a:lnTo>
                    <a:lnTo>
                      <a:pt x="340" y="28"/>
                    </a:lnTo>
                    <a:lnTo>
                      <a:pt x="340" y="85"/>
                    </a:lnTo>
                    <a:lnTo>
                      <a:pt x="368" y="113"/>
                    </a:lnTo>
                    <a:lnTo>
                      <a:pt x="396" y="113"/>
                    </a:lnTo>
                    <a:lnTo>
                      <a:pt x="453" y="141"/>
                    </a:lnTo>
                    <a:lnTo>
                      <a:pt x="538" y="113"/>
                    </a:lnTo>
                    <a:lnTo>
                      <a:pt x="652" y="141"/>
                    </a:lnTo>
                    <a:lnTo>
                      <a:pt x="680" y="226"/>
                    </a:lnTo>
                    <a:lnTo>
                      <a:pt x="652" y="255"/>
                    </a:lnTo>
                    <a:lnTo>
                      <a:pt x="652" y="312"/>
                    </a:lnTo>
                    <a:lnTo>
                      <a:pt x="680" y="340"/>
                    </a:lnTo>
                    <a:lnTo>
                      <a:pt x="680" y="368"/>
                    </a:lnTo>
                    <a:lnTo>
                      <a:pt x="737" y="453"/>
                    </a:lnTo>
                    <a:lnTo>
                      <a:pt x="708" y="482"/>
                    </a:lnTo>
                    <a:lnTo>
                      <a:pt x="652" y="482"/>
                    </a:lnTo>
                    <a:lnTo>
                      <a:pt x="623" y="425"/>
                    </a:lnTo>
                    <a:lnTo>
                      <a:pt x="567" y="510"/>
                    </a:lnTo>
                    <a:lnTo>
                      <a:pt x="481" y="397"/>
                    </a:lnTo>
                    <a:lnTo>
                      <a:pt x="453" y="368"/>
                    </a:lnTo>
                    <a:lnTo>
                      <a:pt x="368" y="340"/>
                    </a:lnTo>
                    <a:lnTo>
                      <a:pt x="311" y="340"/>
                    </a:lnTo>
                    <a:lnTo>
                      <a:pt x="283" y="283"/>
                    </a:lnTo>
                    <a:lnTo>
                      <a:pt x="170" y="226"/>
                    </a:lnTo>
                    <a:lnTo>
                      <a:pt x="113" y="255"/>
                    </a:lnTo>
                    <a:lnTo>
                      <a:pt x="56" y="226"/>
                    </a:lnTo>
                    <a:lnTo>
                      <a:pt x="0" y="170"/>
                    </a:lnTo>
                    <a:lnTo>
                      <a:pt x="28" y="113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81" name="Freeform 321"/>
              <p:cNvSpPr>
                <a:spLocks/>
              </p:cNvSpPr>
              <p:nvPr/>
            </p:nvSpPr>
            <p:spPr bwMode="auto">
              <a:xfrm>
                <a:off x="3137" y="3153"/>
                <a:ext cx="482" cy="397"/>
              </a:xfrm>
              <a:custGeom>
                <a:avLst/>
                <a:gdLst>
                  <a:gd name="T0" fmla="*/ 57 w 482"/>
                  <a:gd name="T1" fmla="*/ 397 h 397"/>
                  <a:gd name="T2" fmla="*/ 85 w 482"/>
                  <a:gd name="T3" fmla="*/ 397 h 397"/>
                  <a:gd name="T4" fmla="*/ 170 w 482"/>
                  <a:gd name="T5" fmla="*/ 369 h 397"/>
                  <a:gd name="T6" fmla="*/ 199 w 482"/>
                  <a:gd name="T7" fmla="*/ 340 h 397"/>
                  <a:gd name="T8" fmla="*/ 284 w 482"/>
                  <a:gd name="T9" fmla="*/ 340 h 397"/>
                  <a:gd name="T10" fmla="*/ 312 w 482"/>
                  <a:gd name="T11" fmla="*/ 284 h 397"/>
                  <a:gd name="T12" fmla="*/ 397 w 482"/>
                  <a:gd name="T13" fmla="*/ 255 h 397"/>
                  <a:gd name="T14" fmla="*/ 454 w 482"/>
                  <a:gd name="T15" fmla="*/ 255 h 397"/>
                  <a:gd name="T16" fmla="*/ 482 w 482"/>
                  <a:gd name="T17" fmla="*/ 227 h 397"/>
                  <a:gd name="T18" fmla="*/ 454 w 482"/>
                  <a:gd name="T19" fmla="*/ 142 h 397"/>
                  <a:gd name="T20" fmla="*/ 397 w 482"/>
                  <a:gd name="T21" fmla="*/ 142 h 397"/>
                  <a:gd name="T22" fmla="*/ 369 w 482"/>
                  <a:gd name="T23" fmla="*/ 114 h 397"/>
                  <a:gd name="T24" fmla="*/ 227 w 482"/>
                  <a:gd name="T25" fmla="*/ 85 h 397"/>
                  <a:gd name="T26" fmla="*/ 199 w 482"/>
                  <a:gd name="T27" fmla="*/ 0 h 397"/>
                  <a:gd name="T28" fmla="*/ 114 w 482"/>
                  <a:gd name="T29" fmla="*/ 29 h 397"/>
                  <a:gd name="T30" fmla="*/ 0 w 482"/>
                  <a:gd name="T31" fmla="*/ 114 h 397"/>
                  <a:gd name="T32" fmla="*/ 57 w 482"/>
                  <a:gd name="T33" fmla="*/ 170 h 397"/>
                  <a:gd name="T34" fmla="*/ 57 w 482"/>
                  <a:gd name="T35" fmla="*/ 199 h 397"/>
                  <a:gd name="T36" fmla="*/ 0 w 482"/>
                  <a:gd name="T37" fmla="*/ 284 h 397"/>
                  <a:gd name="T38" fmla="*/ 29 w 482"/>
                  <a:gd name="T39" fmla="*/ 312 h 397"/>
                  <a:gd name="T40" fmla="*/ 29 w 482"/>
                  <a:gd name="T41" fmla="*/ 369 h 397"/>
                  <a:gd name="T42" fmla="*/ 57 w 482"/>
                  <a:gd name="T43" fmla="*/ 397 h 3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482" h="397">
                    <a:moveTo>
                      <a:pt x="57" y="397"/>
                    </a:moveTo>
                    <a:lnTo>
                      <a:pt x="85" y="397"/>
                    </a:lnTo>
                    <a:lnTo>
                      <a:pt x="170" y="369"/>
                    </a:lnTo>
                    <a:lnTo>
                      <a:pt x="199" y="340"/>
                    </a:lnTo>
                    <a:lnTo>
                      <a:pt x="284" y="340"/>
                    </a:lnTo>
                    <a:lnTo>
                      <a:pt x="312" y="284"/>
                    </a:lnTo>
                    <a:lnTo>
                      <a:pt x="397" y="255"/>
                    </a:lnTo>
                    <a:lnTo>
                      <a:pt x="454" y="255"/>
                    </a:lnTo>
                    <a:lnTo>
                      <a:pt x="482" y="227"/>
                    </a:lnTo>
                    <a:lnTo>
                      <a:pt x="454" y="142"/>
                    </a:lnTo>
                    <a:lnTo>
                      <a:pt x="397" y="142"/>
                    </a:lnTo>
                    <a:lnTo>
                      <a:pt x="369" y="114"/>
                    </a:lnTo>
                    <a:lnTo>
                      <a:pt x="227" y="85"/>
                    </a:lnTo>
                    <a:lnTo>
                      <a:pt x="199" y="0"/>
                    </a:lnTo>
                    <a:lnTo>
                      <a:pt x="114" y="29"/>
                    </a:lnTo>
                    <a:lnTo>
                      <a:pt x="0" y="114"/>
                    </a:lnTo>
                    <a:lnTo>
                      <a:pt x="57" y="170"/>
                    </a:lnTo>
                    <a:lnTo>
                      <a:pt x="57" y="199"/>
                    </a:lnTo>
                    <a:lnTo>
                      <a:pt x="0" y="284"/>
                    </a:lnTo>
                    <a:lnTo>
                      <a:pt x="29" y="312"/>
                    </a:lnTo>
                    <a:lnTo>
                      <a:pt x="29" y="369"/>
                    </a:lnTo>
                    <a:lnTo>
                      <a:pt x="57" y="397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82" name="Freeform 322"/>
              <p:cNvSpPr>
                <a:spLocks/>
              </p:cNvSpPr>
              <p:nvPr/>
            </p:nvSpPr>
            <p:spPr bwMode="auto">
              <a:xfrm>
                <a:off x="3336" y="2955"/>
                <a:ext cx="453" cy="340"/>
              </a:xfrm>
              <a:custGeom>
                <a:avLst/>
                <a:gdLst>
                  <a:gd name="T0" fmla="*/ 255 w 453"/>
                  <a:gd name="T1" fmla="*/ 340 h 340"/>
                  <a:gd name="T2" fmla="*/ 198 w 453"/>
                  <a:gd name="T3" fmla="*/ 340 h 340"/>
                  <a:gd name="T4" fmla="*/ 170 w 453"/>
                  <a:gd name="T5" fmla="*/ 312 h 340"/>
                  <a:gd name="T6" fmla="*/ 28 w 453"/>
                  <a:gd name="T7" fmla="*/ 283 h 340"/>
                  <a:gd name="T8" fmla="*/ 0 w 453"/>
                  <a:gd name="T9" fmla="*/ 198 h 340"/>
                  <a:gd name="T10" fmla="*/ 0 w 453"/>
                  <a:gd name="T11" fmla="*/ 170 h 340"/>
                  <a:gd name="T12" fmla="*/ 85 w 453"/>
                  <a:gd name="T13" fmla="*/ 141 h 340"/>
                  <a:gd name="T14" fmla="*/ 113 w 453"/>
                  <a:gd name="T15" fmla="*/ 56 h 340"/>
                  <a:gd name="T16" fmla="*/ 28 w 453"/>
                  <a:gd name="T17" fmla="*/ 0 h 340"/>
                  <a:gd name="T18" fmla="*/ 113 w 453"/>
                  <a:gd name="T19" fmla="*/ 0 h 340"/>
                  <a:gd name="T20" fmla="*/ 170 w 453"/>
                  <a:gd name="T21" fmla="*/ 28 h 340"/>
                  <a:gd name="T22" fmla="*/ 227 w 453"/>
                  <a:gd name="T23" fmla="*/ 0 h 340"/>
                  <a:gd name="T24" fmla="*/ 368 w 453"/>
                  <a:gd name="T25" fmla="*/ 28 h 340"/>
                  <a:gd name="T26" fmla="*/ 368 w 453"/>
                  <a:gd name="T27" fmla="*/ 85 h 340"/>
                  <a:gd name="T28" fmla="*/ 425 w 453"/>
                  <a:gd name="T29" fmla="*/ 85 h 340"/>
                  <a:gd name="T30" fmla="*/ 453 w 453"/>
                  <a:gd name="T31" fmla="*/ 113 h 340"/>
                  <a:gd name="T32" fmla="*/ 453 w 453"/>
                  <a:gd name="T33" fmla="*/ 198 h 340"/>
                  <a:gd name="T34" fmla="*/ 397 w 453"/>
                  <a:gd name="T35" fmla="*/ 198 h 340"/>
                  <a:gd name="T36" fmla="*/ 368 w 453"/>
                  <a:gd name="T37" fmla="*/ 255 h 340"/>
                  <a:gd name="T38" fmla="*/ 312 w 453"/>
                  <a:gd name="T39" fmla="*/ 255 h 340"/>
                  <a:gd name="T40" fmla="*/ 255 w 453"/>
                  <a:gd name="T41" fmla="*/ 340 h 3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453" h="340">
                    <a:moveTo>
                      <a:pt x="255" y="340"/>
                    </a:moveTo>
                    <a:lnTo>
                      <a:pt x="198" y="340"/>
                    </a:lnTo>
                    <a:lnTo>
                      <a:pt x="170" y="312"/>
                    </a:lnTo>
                    <a:lnTo>
                      <a:pt x="28" y="283"/>
                    </a:lnTo>
                    <a:lnTo>
                      <a:pt x="0" y="198"/>
                    </a:lnTo>
                    <a:lnTo>
                      <a:pt x="0" y="170"/>
                    </a:lnTo>
                    <a:lnTo>
                      <a:pt x="85" y="141"/>
                    </a:lnTo>
                    <a:lnTo>
                      <a:pt x="113" y="56"/>
                    </a:lnTo>
                    <a:lnTo>
                      <a:pt x="28" y="0"/>
                    </a:lnTo>
                    <a:lnTo>
                      <a:pt x="113" y="0"/>
                    </a:lnTo>
                    <a:lnTo>
                      <a:pt x="170" y="28"/>
                    </a:lnTo>
                    <a:lnTo>
                      <a:pt x="227" y="0"/>
                    </a:lnTo>
                    <a:lnTo>
                      <a:pt x="368" y="28"/>
                    </a:lnTo>
                    <a:lnTo>
                      <a:pt x="368" y="85"/>
                    </a:lnTo>
                    <a:lnTo>
                      <a:pt x="425" y="85"/>
                    </a:lnTo>
                    <a:lnTo>
                      <a:pt x="453" y="113"/>
                    </a:lnTo>
                    <a:lnTo>
                      <a:pt x="453" y="198"/>
                    </a:lnTo>
                    <a:lnTo>
                      <a:pt x="397" y="198"/>
                    </a:lnTo>
                    <a:lnTo>
                      <a:pt x="368" y="255"/>
                    </a:lnTo>
                    <a:lnTo>
                      <a:pt x="312" y="255"/>
                    </a:lnTo>
                    <a:lnTo>
                      <a:pt x="255" y="34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</p:grpSp>
        <p:grpSp>
          <p:nvGrpSpPr>
            <p:cNvPr id="15687" name="Group 327"/>
            <p:cNvGrpSpPr>
              <a:grpSpLocks/>
            </p:cNvGrpSpPr>
            <p:nvPr/>
          </p:nvGrpSpPr>
          <p:grpSpPr bwMode="auto">
            <a:xfrm>
              <a:off x="117929" y="977510"/>
              <a:ext cx="6590393" cy="6332991"/>
              <a:chOff x="104" y="1225"/>
              <a:chExt cx="5812" cy="5585"/>
            </a:xfrm>
          </p:grpSpPr>
          <p:sp>
            <p:nvSpPr>
              <p:cNvPr id="15619" name="Freeform 259"/>
              <p:cNvSpPr>
                <a:spLocks/>
              </p:cNvSpPr>
              <p:nvPr/>
            </p:nvSpPr>
            <p:spPr bwMode="auto">
              <a:xfrm>
                <a:off x="2287" y="4203"/>
                <a:ext cx="143" cy="170"/>
              </a:xfrm>
              <a:custGeom>
                <a:avLst/>
                <a:gdLst>
                  <a:gd name="T0" fmla="*/ 142 w 142"/>
                  <a:gd name="T1" fmla="*/ 28 h 170"/>
                  <a:gd name="T2" fmla="*/ 142 w 142"/>
                  <a:gd name="T3" fmla="*/ 113 h 170"/>
                  <a:gd name="T4" fmla="*/ 85 w 142"/>
                  <a:gd name="T5" fmla="*/ 170 h 170"/>
                  <a:gd name="T6" fmla="*/ 28 w 142"/>
                  <a:gd name="T7" fmla="*/ 142 h 170"/>
                  <a:gd name="T8" fmla="*/ 57 w 142"/>
                  <a:gd name="T9" fmla="*/ 85 h 170"/>
                  <a:gd name="T10" fmla="*/ 0 w 142"/>
                  <a:gd name="T11" fmla="*/ 85 h 170"/>
                  <a:gd name="T12" fmla="*/ 0 w 142"/>
                  <a:gd name="T13" fmla="*/ 28 h 170"/>
                  <a:gd name="T14" fmla="*/ 85 w 142"/>
                  <a:gd name="T15" fmla="*/ 0 h 170"/>
                  <a:gd name="T16" fmla="*/ 142 w 142"/>
                  <a:gd name="T17" fmla="*/ 28 h 17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42" h="170">
                    <a:moveTo>
                      <a:pt x="142" y="28"/>
                    </a:moveTo>
                    <a:lnTo>
                      <a:pt x="142" y="113"/>
                    </a:lnTo>
                    <a:lnTo>
                      <a:pt x="85" y="170"/>
                    </a:lnTo>
                    <a:lnTo>
                      <a:pt x="28" y="142"/>
                    </a:lnTo>
                    <a:lnTo>
                      <a:pt x="57" y="85"/>
                    </a:lnTo>
                    <a:lnTo>
                      <a:pt x="0" y="85"/>
                    </a:lnTo>
                    <a:lnTo>
                      <a:pt x="0" y="28"/>
                    </a:lnTo>
                    <a:lnTo>
                      <a:pt x="85" y="0"/>
                    </a:lnTo>
                    <a:lnTo>
                      <a:pt x="142" y="28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20" name="Freeform 260"/>
              <p:cNvSpPr>
                <a:spLocks/>
              </p:cNvSpPr>
              <p:nvPr/>
            </p:nvSpPr>
            <p:spPr bwMode="auto">
              <a:xfrm>
                <a:off x="2230" y="4344"/>
                <a:ext cx="114" cy="227"/>
              </a:xfrm>
              <a:custGeom>
                <a:avLst/>
                <a:gdLst>
                  <a:gd name="T0" fmla="*/ 29 w 114"/>
                  <a:gd name="T1" fmla="*/ 0 h 227"/>
                  <a:gd name="T2" fmla="*/ 114 w 114"/>
                  <a:gd name="T3" fmla="*/ 85 h 227"/>
                  <a:gd name="T4" fmla="*/ 0 w 114"/>
                  <a:gd name="T5" fmla="*/ 227 h 227"/>
                  <a:gd name="T6" fmla="*/ 0 w 114"/>
                  <a:gd name="T7" fmla="*/ 57 h 227"/>
                  <a:gd name="T8" fmla="*/ 29 w 114"/>
                  <a:gd name="T9" fmla="*/ 0 h 2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14" h="227">
                    <a:moveTo>
                      <a:pt x="29" y="0"/>
                    </a:moveTo>
                    <a:lnTo>
                      <a:pt x="114" y="85"/>
                    </a:lnTo>
                    <a:lnTo>
                      <a:pt x="0" y="227"/>
                    </a:lnTo>
                    <a:lnTo>
                      <a:pt x="0" y="57"/>
                    </a:lnTo>
                    <a:lnTo>
                      <a:pt x="29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21" name="Freeform 261"/>
              <p:cNvSpPr>
                <a:spLocks/>
              </p:cNvSpPr>
              <p:nvPr/>
            </p:nvSpPr>
            <p:spPr bwMode="auto">
              <a:xfrm>
                <a:off x="2882" y="4145"/>
                <a:ext cx="454" cy="454"/>
              </a:xfrm>
              <a:custGeom>
                <a:avLst/>
                <a:gdLst>
                  <a:gd name="T0" fmla="*/ 57 w 454"/>
                  <a:gd name="T1" fmla="*/ 0 h 454"/>
                  <a:gd name="T2" fmla="*/ 340 w 454"/>
                  <a:gd name="T3" fmla="*/ 199 h 454"/>
                  <a:gd name="T4" fmla="*/ 397 w 454"/>
                  <a:gd name="T5" fmla="*/ 199 h 454"/>
                  <a:gd name="T6" fmla="*/ 425 w 454"/>
                  <a:gd name="T7" fmla="*/ 227 h 454"/>
                  <a:gd name="T8" fmla="*/ 397 w 454"/>
                  <a:gd name="T9" fmla="*/ 227 h 454"/>
                  <a:gd name="T10" fmla="*/ 454 w 454"/>
                  <a:gd name="T11" fmla="*/ 312 h 454"/>
                  <a:gd name="T12" fmla="*/ 397 w 454"/>
                  <a:gd name="T13" fmla="*/ 369 h 454"/>
                  <a:gd name="T14" fmla="*/ 340 w 454"/>
                  <a:gd name="T15" fmla="*/ 341 h 454"/>
                  <a:gd name="T16" fmla="*/ 340 w 454"/>
                  <a:gd name="T17" fmla="*/ 426 h 454"/>
                  <a:gd name="T18" fmla="*/ 312 w 454"/>
                  <a:gd name="T19" fmla="*/ 454 h 454"/>
                  <a:gd name="T20" fmla="*/ 227 w 454"/>
                  <a:gd name="T21" fmla="*/ 397 h 454"/>
                  <a:gd name="T22" fmla="*/ 227 w 454"/>
                  <a:gd name="T23" fmla="*/ 341 h 454"/>
                  <a:gd name="T24" fmla="*/ 199 w 454"/>
                  <a:gd name="T25" fmla="*/ 341 h 454"/>
                  <a:gd name="T26" fmla="*/ 227 w 454"/>
                  <a:gd name="T27" fmla="*/ 284 h 454"/>
                  <a:gd name="T28" fmla="*/ 114 w 454"/>
                  <a:gd name="T29" fmla="*/ 114 h 454"/>
                  <a:gd name="T30" fmla="*/ 0 w 454"/>
                  <a:gd name="T31" fmla="*/ 0 h 454"/>
                  <a:gd name="T32" fmla="*/ 57 w 454"/>
                  <a:gd name="T33" fmla="*/ 0 h 4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454" h="454">
                    <a:moveTo>
                      <a:pt x="57" y="0"/>
                    </a:moveTo>
                    <a:lnTo>
                      <a:pt x="340" y="199"/>
                    </a:lnTo>
                    <a:lnTo>
                      <a:pt x="397" y="199"/>
                    </a:lnTo>
                    <a:lnTo>
                      <a:pt x="425" y="227"/>
                    </a:lnTo>
                    <a:lnTo>
                      <a:pt x="397" y="227"/>
                    </a:lnTo>
                    <a:lnTo>
                      <a:pt x="454" y="312"/>
                    </a:lnTo>
                    <a:lnTo>
                      <a:pt x="397" y="369"/>
                    </a:lnTo>
                    <a:lnTo>
                      <a:pt x="340" y="341"/>
                    </a:lnTo>
                    <a:lnTo>
                      <a:pt x="340" y="426"/>
                    </a:lnTo>
                    <a:lnTo>
                      <a:pt x="312" y="454"/>
                    </a:lnTo>
                    <a:lnTo>
                      <a:pt x="227" y="397"/>
                    </a:lnTo>
                    <a:lnTo>
                      <a:pt x="227" y="341"/>
                    </a:lnTo>
                    <a:lnTo>
                      <a:pt x="199" y="341"/>
                    </a:lnTo>
                    <a:lnTo>
                      <a:pt x="227" y="284"/>
                    </a:lnTo>
                    <a:lnTo>
                      <a:pt x="114" y="114"/>
                    </a:lnTo>
                    <a:lnTo>
                      <a:pt x="0" y="0"/>
                    </a:lnTo>
                    <a:lnTo>
                      <a:pt x="57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22" name="Freeform 262"/>
              <p:cNvSpPr>
                <a:spLocks/>
              </p:cNvSpPr>
              <p:nvPr/>
            </p:nvSpPr>
            <p:spPr bwMode="auto">
              <a:xfrm>
                <a:off x="2485" y="4259"/>
                <a:ext cx="2155" cy="1304"/>
              </a:xfrm>
              <a:custGeom>
                <a:avLst/>
                <a:gdLst>
                  <a:gd name="T0" fmla="*/ 511 w 2155"/>
                  <a:gd name="T1" fmla="*/ 0 h 1304"/>
                  <a:gd name="T2" fmla="*/ 397 w 2155"/>
                  <a:gd name="T3" fmla="*/ 28 h 1304"/>
                  <a:gd name="T4" fmla="*/ 170 w 2155"/>
                  <a:gd name="T5" fmla="*/ 283 h 1304"/>
                  <a:gd name="T6" fmla="*/ 57 w 2155"/>
                  <a:gd name="T7" fmla="*/ 368 h 1304"/>
                  <a:gd name="T8" fmla="*/ 227 w 2155"/>
                  <a:gd name="T9" fmla="*/ 510 h 1304"/>
                  <a:gd name="T10" fmla="*/ 85 w 2155"/>
                  <a:gd name="T11" fmla="*/ 510 h 1304"/>
                  <a:gd name="T12" fmla="*/ 227 w 2155"/>
                  <a:gd name="T13" fmla="*/ 623 h 1304"/>
                  <a:gd name="T14" fmla="*/ 199 w 2155"/>
                  <a:gd name="T15" fmla="*/ 680 h 1304"/>
                  <a:gd name="T16" fmla="*/ 227 w 2155"/>
                  <a:gd name="T17" fmla="*/ 822 h 1304"/>
                  <a:gd name="T18" fmla="*/ 0 w 2155"/>
                  <a:gd name="T19" fmla="*/ 1105 h 1304"/>
                  <a:gd name="T20" fmla="*/ 114 w 2155"/>
                  <a:gd name="T21" fmla="*/ 1105 h 1304"/>
                  <a:gd name="T22" fmla="*/ 312 w 2155"/>
                  <a:gd name="T23" fmla="*/ 1134 h 1304"/>
                  <a:gd name="T24" fmla="*/ 454 w 2155"/>
                  <a:gd name="T25" fmla="*/ 1162 h 1304"/>
                  <a:gd name="T26" fmla="*/ 567 w 2155"/>
                  <a:gd name="T27" fmla="*/ 1105 h 1304"/>
                  <a:gd name="T28" fmla="*/ 709 w 2155"/>
                  <a:gd name="T29" fmla="*/ 1304 h 1304"/>
                  <a:gd name="T30" fmla="*/ 794 w 2155"/>
                  <a:gd name="T31" fmla="*/ 1134 h 1304"/>
                  <a:gd name="T32" fmla="*/ 936 w 2155"/>
                  <a:gd name="T33" fmla="*/ 1049 h 1304"/>
                  <a:gd name="T34" fmla="*/ 879 w 2155"/>
                  <a:gd name="T35" fmla="*/ 964 h 1304"/>
                  <a:gd name="T36" fmla="*/ 879 w 2155"/>
                  <a:gd name="T37" fmla="*/ 850 h 1304"/>
                  <a:gd name="T38" fmla="*/ 908 w 2155"/>
                  <a:gd name="T39" fmla="*/ 737 h 1304"/>
                  <a:gd name="T40" fmla="*/ 993 w 2155"/>
                  <a:gd name="T41" fmla="*/ 680 h 1304"/>
                  <a:gd name="T42" fmla="*/ 1163 w 2155"/>
                  <a:gd name="T43" fmla="*/ 538 h 1304"/>
                  <a:gd name="T44" fmla="*/ 1361 w 2155"/>
                  <a:gd name="T45" fmla="*/ 482 h 1304"/>
                  <a:gd name="T46" fmla="*/ 1446 w 2155"/>
                  <a:gd name="T47" fmla="*/ 538 h 1304"/>
                  <a:gd name="T48" fmla="*/ 1531 w 2155"/>
                  <a:gd name="T49" fmla="*/ 623 h 1304"/>
                  <a:gd name="T50" fmla="*/ 1616 w 2155"/>
                  <a:gd name="T51" fmla="*/ 652 h 1304"/>
                  <a:gd name="T52" fmla="*/ 1645 w 2155"/>
                  <a:gd name="T53" fmla="*/ 794 h 1304"/>
                  <a:gd name="T54" fmla="*/ 1843 w 2155"/>
                  <a:gd name="T55" fmla="*/ 794 h 1304"/>
                  <a:gd name="T56" fmla="*/ 1900 w 2155"/>
                  <a:gd name="T57" fmla="*/ 737 h 1304"/>
                  <a:gd name="T58" fmla="*/ 2098 w 2155"/>
                  <a:gd name="T59" fmla="*/ 680 h 1304"/>
                  <a:gd name="T60" fmla="*/ 2042 w 2155"/>
                  <a:gd name="T61" fmla="*/ 538 h 1304"/>
                  <a:gd name="T62" fmla="*/ 2155 w 2155"/>
                  <a:gd name="T63" fmla="*/ 397 h 1304"/>
                  <a:gd name="T64" fmla="*/ 2155 w 2155"/>
                  <a:gd name="T65" fmla="*/ 255 h 1304"/>
                  <a:gd name="T66" fmla="*/ 1956 w 2155"/>
                  <a:gd name="T67" fmla="*/ 113 h 1304"/>
                  <a:gd name="T68" fmla="*/ 1758 w 2155"/>
                  <a:gd name="T69" fmla="*/ 85 h 1304"/>
                  <a:gd name="T70" fmla="*/ 1673 w 2155"/>
                  <a:gd name="T71" fmla="*/ 56 h 1304"/>
                  <a:gd name="T72" fmla="*/ 1645 w 2155"/>
                  <a:gd name="T73" fmla="*/ 113 h 1304"/>
                  <a:gd name="T74" fmla="*/ 1446 w 2155"/>
                  <a:gd name="T75" fmla="*/ 113 h 1304"/>
                  <a:gd name="T76" fmla="*/ 1191 w 2155"/>
                  <a:gd name="T77" fmla="*/ 142 h 1304"/>
                  <a:gd name="T78" fmla="*/ 1106 w 2155"/>
                  <a:gd name="T79" fmla="*/ 0 h 1304"/>
                  <a:gd name="T80" fmla="*/ 1021 w 2155"/>
                  <a:gd name="T81" fmla="*/ 113 h 1304"/>
                  <a:gd name="T82" fmla="*/ 851 w 2155"/>
                  <a:gd name="T83" fmla="*/ 198 h 1304"/>
                  <a:gd name="T84" fmla="*/ 737 w 2155"/>
                  <a:gd name="T85" fmla="*/ 227 h 1304"/>
                  <a:gd name="T86" fmla="*/ 709 w 2155"/>
                  <a:gd name="T87" fmla="*/ 340 h 1304"/>
                  <a:gd name="T88" fmla="*/ 624 w 2155"/>
                  <a:gd name="T89" fmla="*/ 227 h 1304"/>
                  <a:gd name="T90" fmla="*/ 624 w 2155"/>
                  <a:gd name="T91" fmla="*/ 170 h 130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</a:cxnLst>
                <a:rect l="0" t="0" r="r" b="b"/>
                <a:pathLst>
                  <a:path w="2155" h="1304">
                    <a:moveTo>
                      <a:pt x="624" y="170"/>
                    </a:moveTo>
                    <a:lnTo>
                      <a:pt x="511" y="0"/>
                    </a:lnTo>
                    <a:lnTo>
                      <a:pt x="426" y="0"/>
                    </a:lnTo>
                    <a:lnTo>
                      <a:pt x="397" y="28"/>
                    </a:lnTo>
                    <a:lnTo>
                      <a:pt x="341" y="0"/>
                    </a:lnTo>
                    <a:lnTo>
                      <a:pt x="170" y="283"/>
                    </a:lnTo>
                    <a:lnTo>
                      <a:pt x="85" y="283"/>
                    </a:lnTo>
                    <a:lnTo>
                      <a:pt x="57" y="368"/>
                    </a:lnTo>
                    <a:lnTo>
                      <a:pt x="256" y="482"/>
                    </a:lnTo>
                    <a:lnTo>
                      <a:pt x="227" y="510"/>
                    </a:lnTo>
                    <a:lnTo>
                      <a:pt x="114" y="482"/>
                    </a:lnTo>
                    <a:lnTo>
                      <a:pt x="85" y="510"/>
                    </a:lnTo>
                    <a:lnTo>
                      <a:pt x="114" y="623"/>
                    </a:lnTo>
                    <a:lnTo>
                      <a:pt x="227" y="623"/>
                    </a:lnTo>
                    <a:lnTo>
                      <a:pt x="170" y="680"/>
                    </a:lnTo>
                    <a:lnTo>
                      <a:pt x="199" y="680"/>
                    </a:lnTo>
                    <a:lnTo>
                      <a:pt x="199" y="765"/>
                    </a:lnTo>
                    <a:lnTo>
                      <a:pt x="227" y="822"/>
                    </a:lnTo>
                    <a:lnTo>
                      <a:pt x="57" y="964"/>
                    </a:lnTo>
                    <a:lnTo>
                      <a:pt x="0" y="1105"/>
                    </a:lnTo>
                    <a:lnTo>
                      <a:pt x="57" y="1190"/>
                    </a:lnTo>
                    <a:lnTo>
                      <a:pt x="114" y="1105"/>
                    </a:lnTo>
                    <a:lnTo>
                      <a:pt x="227" y="1134"/>
                    </a:lnTo>
                    <a:lnTo>
                      <a:pt x="312" y="1134"/>
                    </a:lnTo>
                    <a:lnTo>
                      <a:pt x="397" y="1134"/>
                    </a:lnTo>
                    <a:lnTo>
                      <a:pt x="454" y="1162"/>
                    </a:lnTo>
                    <a:lnTo>
                      <a:pt x="482" y="1162"/>
                    </a:lnTo>
                    <a:lnTo>
                      <a:pt x="567" y="1105"/>
                    </a:lnTo>
                    <a:lnTo>
                      <a:pt x="624" y="1276"/>
                    </a:lnTo>
                    <a:lnTo>
                      <a:pt x="709" y="1304"/>
                    </a:lnTo>
                    <a:lnTo>
                      <a:pt x="737" y="1304"/>
                    </a:lnTo>
                    <a:lnTo>
                      <a:pt x="794" y="1134"/>
                    </a:lnTo>
                    <a:lnTo>
                      <a:pt x="822" y="1077"/>
                    </a:lnTo>
                    <a:lnTo>
                      <a:pt x="936" y="1049"/>
                    </a:lnTo>
                    <a:lnTo>
                      <a:pt x="936" y="992"/>
                    </a:lnTo>
                    <a:lnTo>
                      <a:pt x="879" y="964"/>
                    </a:lnTo>
                    <a:lnTo>
                      <a:pt x="851" y="907"/>
                    </a:lnTo>
                    <a:lnTo>
                      <a:pt x="879" y="850"/>
                    </a:lnTo>
                    <a:lnTo>
                      <a:pt x="851" y="737"/>
                    </a:lnTo>
                    <a:lnTo>
                      <a:pt x="908" y="737"/>
                    </a:lnTo>
                    <a:lnTo>
                      <a:pt x="908" y="623"/>
                    </a:lnTo>
                    <a:lnTo>
                      <a:pt x="993" y="680"/>
                    </a:lnTo>
                    <a:lnTo>
                      <a:pt x="993" y="623"/>
                    </a:lnTo>
                    <a:lnTo>
                      <a:pt x="1163" y="538"/>
                    </a:lnTo>
                    <a:lnTo>
                      <a:pt x="1248" y="538"/>
                    </a:lnTo>
                    <a:lnTo>
                      <a:pt x="1361" y="482"/>
                    </a:lnTo>
                    <a:lnTo>
                      <a:pt x="1418" y="567"/>
                    </a:lnTo>
                    <a:lnTo>
                      <a:pt x="1446" y="538"/>
                    </a:lnTo>
                    <a:lnTo>
                      <a:pt x="1503" y="567"/>
                    </a:lnTo>
                    <a:lnTo>
                      <a:pt x="1531" y="623"/>
                    </a:lnTo>
                    <a:lnTo>
                      <a:pt x="1588" y="623"/>
                    </a:lnTo>
                    <a:lnTo>
                      <a:pt x="1616" y="652"/>
                    </a:lnTo>
                    <a:lnTo>
                      <a:pt x="1588" y="737"/>
                    </a:lnTo>
                    <a:lnTo>
                      <a:pt x="1645" y="794"/>
                    </a:lnTo>
                    <a:lnTo>
                      <a:pt x="1786" y="822"/>
                    </a:lnTo>
                    <a:lnTo>
                      <a:pt x="1843" y="794"/>
                    </a:lnTo>
                    <a:lnTo>
                      <a:pt x="1843" y="737"/>
                    </a:lnTo>
                    <a:lnTo>
                      <a:pt x="1900" y="737"/>
                    </a:lnTo>
                    <a:lnTo>
                      <a:pt x="1985" y="765"/>
                    </a:lnTo>
                    <a:lnTo>
                      <a:pt x="2098" y="680"/>
                    </a:lnTo>
                    <a:lnTo>
                      <a:pt x="2098" y="623"/>
                    </a:lnTo>
                    <a:lnTo>
                      <a:pt x="2042" y="538"/>
                    </a:lnTo>
                    <a:lnTo>
                      <a:pt x="2098" y="425"/>
                    </a:lnTo>
                    <a:lnTo>
                      <a:pt x="2155" y="397"/>
                    </a:lnTo>
                    <a:lnTo>
                      <a:pt x="2127" y="283"/>
                    </a:lnTo>
                    <a:lnTo>
                      <a:pt x="2155" y="255"/>
                    </a:lnTo>
                    <a:lnTo>
                      <a:pt x="2070" y="170"/>
                    </a:lnTo>
                    <a:lnTo>
                      <a:pt x="1956" y="113"/>
                    </a:lnTo>
                    <a:lnTo>
                      <a:pt x="1815" y="113"/>
                    </a:lnTo>
                    <a:lnTo>
                      <a:pt x="1758" y="85"/>
                    </a:lnTo>
                    <a:lnTo>
                      <a:pt x="1701" y="142"/>
                    </a:lnTo>
                    <a:lnTo>
                      <a:pt x="1673" y="56"/>
                    </a:lnTo>
                    <a:lnTo>
                      <a:pt x="1645" y="56"/>
                    </a:lnTo>
                    <a:lnTo>
                      <a:pt x="1645" y="113"/>
                    </a:lnTo>
                    <a:lnTo>
                      <a:pt x="1588" y="142"/>
                    </a:lnTo>
                    <a:lnTo>
                      <a:pt x="1446" y="113"/>
                    </a:lnTo>
                    <a:lnTo>
                      <a:pt x="1304" y="170"/>
                    </a:lnTo>
                    <a:lnTo>
                      <a:pt x="1191" y="142"/>
                    </a:lnTo>
                    <a:lnTo>
                      <a:pt x="1163" y="28"/>
                    </a:lnTo>
                    <a:lnTo>
                      <a:pt x="1106" y="0"/>
                    </a:lnTo>
                    <a:lnTo>
                      <a:pt x="1049" y="113"/>
                    </a:lnTo>
                    <a:lnTo>
                      <a:pt x="1021" y="113"/>
                    </a:lnTo>
                    <a:lnTo>
                      <a:pt x="936" y="198"/>
                    </a:lnTo>
                    <a:lnTo>
                      <a:pt x="851" y="198"/>
                    </a:lnTo>
                    <a:lnTo>
                      <a:pt x="794" y="255"/>
                    </a:lnTo>
                    <a:lnTo>
                      <a:pt x="737" y="227"/>
                    </a:lnTo>
                    <a:lnTo>
                      <a:pt x="737" y="312"/>
                    </a:lnTo>
                    <a:lnTo>
                      <a:pt x="709" y="340"/>
                    </a:lnTo>
                    <a:lnTo>
                      <a:pt x="624" y="283"/>
                    </a:lnTo>
                    <a:lnTo>
                      <a:pt x="624" y="227"/>
                    </a:lnTo>
                    <a:lnTo>
                      <a:pt x="596" y="227"/>
                    </a:lnTo>
                    <a:lnTo>
                      <a:pt x="624" y="17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23" name="Freeform 263"/>
              <p:cNvSpPr>
                <a:spLocks/>
              </p:cNvSpPr>
              <p:nvPr/>
            </p:nvSpPr>
            <p:spPr bwMode="auto">
              <a:xfrm>
                <a:off x="2003" y="5251"/>
                <a:ext cx="114" cy="170"/>
              </a:xfrm>
              <a:custGeom>
                <a:avLst/>
                <a:gdLst>
                  <a:gd name="T0" fmla="*/ 85 w 114"/>
                  <a:gd name="T1" fmla="*/ 28 h 170"/>
                  <a:gd name="T2" fmla="*/ 0 w 114"/>
                  <a:gd name="T3" fmla="*/ 0 h 170"/>
                  <a:gd name="T4" fmla="*/ 0 w 114"/>
                  <a:gd name="T5" fmla="*/ 57 h 170"/>
                  <a:gd name="T6" fmla="*/ 29 w 114"/>
                  <a:gd name="T7" fmla="*/ 170 h 170"/>
                  <a:gd name="T8" fmla="*/ 114 w 114"/>
                  <a:gd name="T9" fmla="*/ 170 h 170"/>
                  <a:gd name="T10" fmla="*/ 85 w 114"/>
                  <a:gd name="T11" fmla="*/ 113 h 170"/>
                  <a:gd name="T12" fmla="*/ 85 w 114"/>
                  <a:gd name="T13" fmla="*/ 28 h 17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14" h="170">
                    <a:moveTo>
                      <a:pt x="85" y="28"/>
                    </a:moveTo>
                    <a:lnTo>
                      <a:pt x="0" y="0"/>
                    </a:lnTo>
                    <a:lnTo>
                      <a:pt x="0" y="57"/>
                    </a:lnTo>
                    <a:lnTo>
                      <a:pt x="29" y="170"/>
                    </a:lnTo>
                    <a:lnTo>
                      <a:pt x="114" y="170"/>
                    </a:lnTo>
                    <a:lnTo>
                      <a:pt x="85" y="113"/>
                    </a:lnTo>
                    <a:lnTo>
                      <a:pt x="85" y="28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24" name="Freeform 264"/>
              <p:cNvSpPr>
                <a:spLocks/>
              </p:cNvSpPr>
              <p:nvPr/>
            </p:nvSpPr>
            <p:spPr bwMode="auto">
              <a:xfrm>
                <a:off x="1692" y="4599"/>
                <a:ext cx="538" cy="765"/>
              </a:xfrm>
              <a:custGeom>
                <a:avLst/>
                <a:gdLst>
                  <a:gd name="T0" fmla="*/ 85 w 538"/>
                  <a:gd name="T1" fmla="*/ 624 h 765"/>
                  <a:gd name="T2" fmla="*/ 113 w 538"/>
                  <a:gd name="T3" fmla="*/ 652 h 765"/>
                  <a:gd name="T4" fmla="*/ 170 w 538"/>
                  <a:gd name="T5" fmla="*/ 539 h 765"/>
                  <a:gd name="T6" fmla="*/ 198 w 538"/>
                  <a:gd name="T7" fmla="*/ 454 h 765"/>
                  <a:gd name="T8" fmla="*/ 56 w 538"/>
                  <a:gd name="T9" fmla="*/ 425 h 765"/>
                  <a:gd name="T10" fmla="*/ 0 w 538"/>
                  <a:gd name="T11" fmla="*/ 340 h 765"/>
                  <a:gd name="T12" fmla="*/ 56 w 538"/>
                  <a:gd name="T13" fmla="*/ 255 h 765"/>
                  <a:gd name="T14" fmla="*/ 113 w 538"/>
                  <a:gd name="T15" fmla="*/ 283 h 765"/>
                  <a:gd name="T16" fmla="*/ 170 w 538"/>
                  <a:gd name="T17" fmla="*/ 255 h 765"/>
                  <a:gd name="T18" fmla="*/ 198 w 538"/>
                  <a:gd name="T19" fmla="*/ 170 h 765"/>
                  <a:gd name="T20" fmla="*/ 226 w 538"/>
                  <a:gd name="T21" fmla="*/ 113 h 765"/>
                  <a:gd name="T22" fmla="*/ 368 w 538"/>
                  <a:gd name="T23" fmla="*/ 28 h 765"/>
                  <a:gd name="T24" fmla="*/ 368 w 538"/>
                  <a:gd name="T25" fmla="*/ 57 h 765"/>
                  <a:gd name="T26" fmla="*/ 453 w 538"/>
                  <a:gd name="T27" fmla="*/ 28 h 765"/>
                  <a:gd name="T28" fmla="*/ 482 w 538"/>
                  <a:gd name="T29" fmla="*/ 28 h 765"/>
                  <a:gd name="T30" fmla="*/ 538 w 538"/>
                  <a:gd name="T31" fmla="*/ 0 h 765"/>
                  <a:gd name="T32" fmla="*/ 368 w 538"/>
                  <a:gd name="T33" fmla="*/ 397 h 765"/>
                  <a:gd name="T34" fmla="*/ 311 w 538"/>
                  <a:gd name="T35" fmla="*/ 454 h 765"/>
                  <a:gd name="T36" fmla="*/ 368 w 538"/>
                  <a:gd name="T37" fmla="*/ 510 h 765"/>
                  <a:gd name="T38" fmla="*/ 198 w 538"/>
                  <a:gd name="T39" fmla="*/ 737 h 765"/>
                  <a:gd name="T40" fmla="*/ 141 w 538"/>
                  <a:gd name="T41" fmla="*/ 737 h 765"/>
                  <a:gd name="T42" fmla="*/ 85 w 538"/>
                  <a:gd name="T43" fmla="*/ 765 h 765"/>
                  <a:gd name="T44" fmla="*/ 56 w 538"/>
                  <a:gd name="T45" fmla="*/ 652 h 765"/>
                  <a:gd name="T46" fmla="*/ 85 w 538"/>
                  <a:gd name="T47" fmla="*/ 624 h 7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</a:cxnLst>
                <a:rect l="0" t="0" r="r" b="b"/>
                <a:pathLst>
                  <a:path w="538" h="765">
                    <a:moveTo>
                      <a:pt x="85" y="624"/>
                    </a:moveTo>
                    <a:lnTo>
                      <a:pt x="113" y="652"/>
                    </a:lnTo>
                    <a:lnTo>
                      <a:pt x="170" y="539"/>
                    </a:lnTo>
                    <a:lnTo>
                      <a:pt x="198" y="454"/>
                    </a:lnTo>
                    <a:lnTo>
                      <a:pt x="56" y="425"/>
                    </a:lnTo>
                    <a:lnTo>
                      <a:pt x="0" y="340"/>
                    </a:lnTo>
                    <a:lnTo>
                      <a:pt x="56" y="255"/>
                    </a:lnTo>
                    <a:lnTo>
                      <a:pt x="113" y="283"/>
                    </a:lnTo>
                    <a:lnTo>
                      <a:pt x="170" y="255"/>
                    </a:lnTo>
                    <a:lnTo>
                      <a:pt x="198" y="170"/>
                    </a:lnTo>
                    <a:lnTo>
                      <a:pt x="226" y="113"/>
                    </a:lnTo>
                    <a:lnTo>
                      <a:pt x="368" y="28"/>
                    </a:lnTo>
                    <a:lnTo>
                      <a:pt x="368" y="57"/>
                    </a:lnTo>
                    <a:lnTo>
                      <a:pt x="453" y="28"/>
                    </a:lnTo>
                    <a:lnTo>
                      <a:pt x="482" y="28"/>
                    </a:lnTo>
                    <a:lnTo>
                      <a:pt x="538" y="0"/>
                    </a:lnTo>
                    <a:lnTo>
                      <a:pt x="368" y="397"/>
                    </a:lnTo>
                    <a:lnTo>
                      <a:pt x="311" y="454"/>
                    </a:lnTo>
                    <a:lnTo>
                      <a:pt x="368" y="510"/>
                    </a:lnTo>
                    <a:lnTo>
                      <a:pt x="198" y="737"/>
                    </a:lnTo>
                    <a:lnTo>
                      <a:pt x="141" y="737"/>
                    </a:lnTo>
                    <a:lnTo>
                      <a:pt x="85" y="765"/>
                    </a:lnTo>
                    <a:lnTo>
                      <a:pt x="56" y="652"/>
                    </a:lnTo>
                    <a:lnTo>
                      <a:pt x="85" y="624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27" name="Freeform 267"/>
              <p:cNvSpPr>
                <a:spLocks/>
              </p:cNvSpPr>
              <p:nvPr/>
            </p:nvSpPr>
            <p:spPr bwMode="auto">
              <a:xfrm>
                <a:off x="104" y="4486"/>
                <a:ext cx="1814" cy="2012"/>
              </a:xfrm>
              <a:custGeom>
                <a:avLst/>
                <a:gdLst>
                  <a:gd name="T0" fmla="*/ 1758 w 1814"/>
                  <a:gd name="T1" fmla="*/ 368 h 2012"/>
                  <a:gd name="T2" fmla="*/ 1644 w 1814"/>
                  <a:gd name="T3" fmla="*/ 368 h 2012"/>
                  <a:gd name="T4" fmla="*/ 1644 w 1814"/>
                  <a:gd name="T5" fmla="*/ 538 h 2012"/>
                  <a:gd name="T6" fmla="*/ 1701 w 1814"/>
                  <a:gd name="T7" fmla="*/ 765 h 2012"/>
                  <a:gd name="T8" fmla="*/ 1644 w 1814"/>
                  <a:gd name="T9" fmla="*/ 680 h 2012"/>
                  <a:gd name="T10" fmla="*/ 1417 w 1814"/>
                  <a:gd name="T11" fmla="*/ 793 h 2012"/>
                  <a:gd name="T12" fmla="*/ 1276 w 1814"/>
                  <a:gd name="T13" fmla="*/ 737 h 2012"/>
                  <a:gd name="T14" fmla="*/ 1162 w 1814"/>
                  <a:gd name="T15" fmla="*/ 822 h 2012"/>
                  <a:gd name="T16" fmla="*/ 1134 w 1814"/>
                  <a:gd name="T17" fmla="*/ 708 h 2012"/>
                  <a:gd name="T18" fmla="*/ 1077 w 1814"/>
                  <a:gd name="T19" fmla="*/ 680 h 2012"/>
                  <a:gd name="T20" fmla="*/ 1021 w 1814"/>
                  <a:gd name="T21" fmla="*/ 793 h 2012"/>
                  <a:gd name="T22" fmla="*/ 1077 w 1814"/>
                  <a:gd name="T23" fmla="*/ 935 h 2012"/>
                  <a:gd name="T24" fmla="*/ 1049 w 1814"/>
                  <a:gd name="T25" fmla="*/ 1105 h 2012"/>
                  <a:gd name="T26" fmla="*/ 850 w 1814"/>
                  <a:gd name="T27" fmla="*/ 1190 h 2012"/>
                  <a:gd name="T28" fmla="*/ 737 w 1814"/>
                  <a:gd name="T29" fmla="*/ 1275 h 2012"/>
                  <a:gd name="T30" fmla="*/ 879 w 1814"/>
                  <a:gd name="T31" fmla="*/ 1304 h 2012"/>
                  <a:gd name="T32" fmla="*/ 737 w 1814"/>
                  <a:gd name="T33" fmla="*/ 1332 h 2012"/>
                  <a:gd name="T34" fmla="*/ 624 w 1814"/>
                  <a:gd name="T35" fmla="*/ 1502 h 2012"/>
                  <a:gd name="T36" fmla="*/ 595 w 1814"/>
                  <a:gd name="T37" fmla="*/ 1559 h 2012"/>
                  <a:gd name="T38" fmla="*/ 539 w 1814"/>
                  <a:gd name="T39" fmla="*/ 1644 h 2012"/>
                  <a:gd name="T40" fmla="*/ 482 w 1814"/>
                  <a:gd name="T41" fmla="*/ 1644 h 2012"/>
                  <a:gd name="T42" fmla="*/ 482 w 1814"/>
                  <a:gd name="T43" fmla="*/ 1701 h 2012"/>
                  <a:gd name="T44" fmla="*/ 283 w 1814"/>
                  <a:gd name="T45" fmla="*/ 1701 h 2012"/>
                  <a:gd name="T46" fmla="*/ 369 w 1814"/>
                  <a:gd name="T47" fmla="*/ 1984 h 2012"/>
                  <a:gd name="T48" fmla="*/ 283 w 1814"/>
                  <a:gd name="T49" fmla="*/ 1927 h 2012"/>
                  <a:gd name="T50" fmla="*/ 198 w 1814"/>
                  <a:gd name="T51" fmla="*/ 1956 h 2012"/>
                  <a:gd name="T52" fmla="*/ 198 w 1814"/>
                  <a:gd name="T53" fmla="*/ 1814 h 2012"/>
                  <a:gd name="T54" fmla="*/ 113 w 1814"/>
                  <a:gd name="T55" fmla="*/ 1814 h 2012"/>
                  <a:gd name="T56" fmla="*/ 170 w 1814"/>
                  <a:gd name="T57" fmla="*/ 1701 h 2012"/>
                  <a:gd name="T58" fmla="*/ 198 w 1814"/>
                  <a:gd name="T59" fmla="*/ 1559 h 2012"/>
                  <a:gd name="T60" fmla="*/ 85 w 1814"/>
                  <a:gd name="T61" fmla="*/ 1559 h 2012"/>
                  <a:gd name="T62" fmla="*/ 0 w 1814"/>
                  <a:gd name="T63" fmla="*/ 1559 h 2012"/>
                  <a:gd name="T64" fmla="*/ 198 w 1814"/>
                  <a:gd name="T65" fmla="*/ 1332 h 2012"/>
                  <a:gd name="T66" fmla="*/ 340 w 1814"/>
                  <a:gd name="T67" fmla="*/ 1304 h 2012"/>
                  <a:gd name="T68" fmla="*/ 482 w 1814"/>
                  <a:gd name="T69" fmla="*/ 1275 h 2012"/>
                  <a:gd name="T70" fmla="*/ 312 w 1814"/>
                  <a:gd name="T71" fmla="*/ 1247 h 2012"/>
                  <a:gd name="T72" fmla="*/ 142 w 1814"/>
                  <a:gd name="T73" fmla="*/ 1275 h 2012"/>
                  <a:gd name="T74" fmla="*/ 142 w 1814"/>
                  <a:gd name="T75" fmla="*/ 1190 h 2012"/>
                  <a:gd name="T76" fmla="*/ 28 w 1814"/>
                  <a:gd name="T77" fmla="*/ 963 h 2012"/>
                  <a:gd name="T78" fmla="*/ 85 w 1814"/>
                  <a:gd name="T79" fmla="*/ 822 h 2012"/>
                  <a:gd name="T80" fmla="*/ 170 w 1814"/>
                  <a:gd name="T81" fmla="*/ 623 h 2012"/>
                  <a:gd name="T82" fmla="*/ 312 w 1814"/>
                  <a:gd name="T83" fmla="*/ 623 h 2012"/>
                  <a:gd name="T84" fmla="*/ 454 w 1814"/>
                  <a:gd name="T85" fmla="*/ 567 h 2012"/>
                  <a:gd name="T86" fmla="*/ 567 w 1814"/>
                  <a:gd name="T87" fmla="*/ 510 h 2012"/>
                  <a:gd name="T88" fmla="*/ 567 w 1814"/>
                  <a:gd name="T89" fmla="*/ 368 h 2012"/>
                  <a:gd name="T90" fmla="*/ 680 w 1814"/>
                  <a:gd name="T91" fmla="*/ 170 h 2012"/>
                  <a:gd name="T92" fmla="*/ 652 w 1814"/>
                  <a:gd name="T93" fmla="*/ 56 h 2012"/>
                  <a:gd name="T94" fmla="*/ 964 w 1814"/>
                  <a:gd name="T95" fmla="*/ 56 h 2012"/>
                  <a:gd name="T96" fmla="*/ 964 w 1814"/>
                  <a:gd name="T97" fmla="*/ 311 h 2012"/>
                  <a:gd name="T98" fmla="*/ 1021 w 1814"/>
                  <a:gd name="T99" fmla="*/ 425 h 2012"/>
                  <a:gd name="T100" fmla="*/ 1021 w 1814"/>
                  <a:gd name="T101" fmla="*/ 510 h 2012"/>
                  <a:gd name="T102" fmla="*/ 1247 w 1814"/>
                  <a:gd name="T103" fmla="*/ 368 h 2012"/>
                  <a:gd name="T104" fmla="*/ 1474 w 1814"/>
                  <a:gd name="T105" fmla="*/ 170 h 2012"/>
                  <a:gd name="T106" fmla="*/ 1673 w 1814"/>
                  <a:gd name="T107" fmla="*/ 113 h 2012"/>
                  <a:gd name="T108" fmla="*/ 1814 w 1814"/>
                  <a:gd name="T109" fmla="*/ 198 h 20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</a:cxnLst>
                <a:rect l="0" t="0" r="r" b="b"/>
                <a:pathLst>
                  <a:path w="1814" h="2012">
                    <a:moveTo>
                      <a:pt x="1814" y="226"/>
                    </a:moveTo>
                    <a:lnTo>
                      <a:pt x="1758" y="368"/>
                    </a:lnTo>
                    <a:lnTo>
                      <a:pt x="1701" y="396"/>
                    </a:lnTo>
                    <a:lnTo>
                      <a:pt x="1644" y="368"/>
                    </a:lnTo>
                    <a:lnTo>
                      <a:pt x="1588" y="453"/>
                    </a:lnTo>
                    <a:lnTo>
                      <a:pt x="1644" y="538"/>
                    </a:lnTo>
                    <a:lnTo>
                      <a:pt x="1786" y="567"/>
                    </a:lnTo>
                    <a:lnTo>
                      <a:pt x="1701" y="765"/>
                    </a:lnTo>
                    <a:lnTo>
                      <a:pt x="1673" y="737"/>
                    </a:lnTo>
                    <a:lnTo>
                      <a:pt x="1644" y="680"/>
                    </a:lnTo>
                    <a:lnTo>
                      <a:pt x="1559" y="765"/>
                    </a:lnTo>
                    <a:lnTo>
                      <a:pt x="1417" y="793"/>
                    </a:lnTo>
                    <a:lnTo>
                      <a:pt x="1332" y="737"/>
                    </a:lnTo>
                    <a:lnTo>
                      <a:pt x="1276" y="737"/>
                    </a:lnTo>
                    <a:lnTo>
                      <a:pt x="1247" y="822"/>
                    </a:lnTo>
                    <a:lnTo>
                      <a:pt x="1162" y="822"/>
                    </a:lnTo>
                    <a:lnTo>
                      <a:pt x="1219" y="708"/>
                    </a:lnTo>
                    <a:lnTo>
                      <a:pt x="1134" y="708"/>
                    </a:lnTo>
                    <a:lnTo>
                      <a:pt x="1077" y="623"/>
                    </a:lnTo>
                    <a:lnTo>
                      <a:pt x="1077" y="680"/>
                    </a:lnTo>
                    <a:lnTo>
                      <a:pt x="992" y="737"/>
                    </a:lnTo>
                    <a:lnTo>
                      <a:pt x="1021" y="793"/>
                    </a:lnTo>
                    <a:lnTo>
                      <a:pt x="1077" y="822"/>
                    </a:lnTo>
                    <a:lnTo>
                      <a:pt x="1077" y="935"/>
                    </a:lnTo>
                    <a:lnTo>
                      <a:pt x="1049" y="1020"/>
                    </a:lnTo>
                    <a:lnTo>
                      <a:pt x="1049" y="1105"/>
                    </a:lnTo>
                    <a:lnTo>
                      <a:pt x="907" y="1219"/>
                    </a:lnTo>
                    <a:lnTo>
                      <a:pt x="850" y="1190"/>
                    </a:lnTo>
                    <a:lnTo>
                      <a:pt x="879" y="1077"/>
                    </a:lnTo>
                    <a:lnTo>
                      <a:pt x="737" y="1275"/>
                    </a:lnTo>
                    <a:lnTo>
                      <a:pt x="850" y="1275"/>
                    </a:lnTo>
                    <a:lnTo>
                      <a:pt x="879" y="1304"/>
                    </a:lnTo>
                    <a:lnTo>
                      <a:pt x="822" y="1360"/>
                    </a:lnTo>
                    <a:lnTo>
                      <a:pt x="737" y="1332"/>
                    </a:lnTo>
                    <a:lnTo>
                      <a:pt x="624" y="1445"/>
                    </a:lnTo>
                    <a:lnTo>
                      <a:pt x="624" y="1502"/>
                    </a:lnTo>
                    <a:lnTo>
                      <a:pt x="539" y="1530"/>
                    </a:lnTo>
                    <a:lnTo>
                      <a:pt x="595" y="1559"/>
                    </a:lnTo>
                    <a:lnTo>
                      <a:pt x="595" y="1616"/>
                    </a:lnTo>
                    <a:lnTo>
                      <a:pt x="539" y="1644"/>
                    </a:lnTo>
                    <a:lnTo>
                      <a:pt x="482" y="1559"/>
                    </a:lnTo>
                    <a:lnTo>
                      <a:pt x="482" y="1644"/>
                    </a:lnTo>
                    <a:lnTo>
                      <a:pt x="454" y="1644"/>
                    </a:lnTo>
                    <a:lnTo>
                      <a:pt x="482" y="1701"/>
                    </a:lnTo>
                    <a:lnTo>
                      <a:pt x="369" y="1786"/>
                    </a:lnTo>
                    <a:lnTo>
                      <a:pt x="283" y="1701"/>
                    </a:lnTo>
                    <a:lnTo>
                      <a:pt x="283" y="1814"/>
                    </a:lnTo>
                    <a:lnTo>
                      <a:pt x="369" y="1984"/>
                    </a:lnTo>
                    <a:lnTo>
                      <a:pt x="340" y="2012"/>
                    </a:lnTo>
                    <a:lnTo>
                      <a:pt x="283" y="1927"/>
                    </a:lnTo>
                    <a:lnTo>
                      <a:pt x="255" y="1984"/>
                    </a:lnTo>
                    <a:lnTo>
                      <a:pt x="198" y="1956"/>
                    </a:lnTo>
                    <a:lnTo>
                      <a:pt x="227" y="1871"/>
                    </a:lnTo>
                    <a:lnTo>
                      <a:pt x="198" y="1814"/>
                    </a:lnTo>
                    <a:lnTo>
                      <a:pt x="142" y="1842"/>
                    </a:lnTo>
                    <a:lnTo>
                      <a:pt x="113" y="1814"/>
                    </a:lnTo>
                    <a:lnTo>
                      <a:pt x="142" y="1672"/>
                    </a:lnTo>
                    <a:lnTo>
                      <a:pt x="170" y="1701"/>
                    </a:lnTo>
                    <a:lnTo>
                      <a:pt x="198" y="1672"/>
                    </a:lnTo>
                    <a:lnTo>
                      <a:pt x="198" y="1559"/>
                    </a:lnTo>
                    <a:lnTo>
                      <a:pt x="113" y="1587"/>
                    </a:lnTo>
                    <a:lnTo>
                      <a:pt x="85" y="1559"/>
                    </a:lnTo>
                    <a:lnTo>
                      <a:pt x="57" y="1587"/>
                    </a:lnTo>
                    <a:lnTo>
                      <a:pt x="0" y="1559"/>
                    </a:lnTo>
                    <a:lnTo>
                      <a:pt x="85" y="1360"/>
                    </a:lnTo>
                    <a:lnTo>
                      <a:pt x="198" y="1332"/>
                    </a:lnTo>
                    <a:lnTo>
                      <a:pt x="198" y="1275"/>
                    </a:lnTo>
                    <a:lnTo>
                      <a:pt x="340" y="1304"/>
                    </a:lnTo>
                    <a:lnTo>
                      <a:pt x="369" y="1360"/>
                    </a:lnTo>
                    <a:lnTo>
                      <a:pt x="482" y="1275"/>
                    </a:lnTo>
                    <a:lnTo>
                      <a:pt x="340" y="1219"/>
                    </a:lnTo>
                    <a:lnTo>
                      <a:pt x="312" y="1247"/>
                    </a:lnTo>
                    <a:lnTo>
                      <a:pt x="227" y="1219"/>
                    </a:lnTo>
                    <a:lnTo>
                      <a:pt x="142" y="1275"/>
                    </a:lnTo>
                    <a:lnTo>
                      <a:pt x="113" y="1247"/>
                    </a:lnTo>
                    <a:lnTo>
                      <a:pt x="142" y="1190"/>
                    </a:lnTo>
                    <a:lnTo>
                      <a:pt x="85" y="1162"/>
                    </a:lnTo>
                    <a:lnTo>
                      <a:pt x="28" y="963"/>
                    </a:lnTo>
                    <a:lnTo>
                      <a:pt x="113" y="907"/>
                    </a:lnTo>
                    <a:lnTo>
                      <a:pt x="85" y="822"/>
                    </a:lnTo>
                    <a:lnTo>
                      <a:pt x="142" y="765"/>
                    </a:lnTo>
                    <a:lnTo>
                      <a:pt x="170" y="623"/>
                    </a:lnTo>
                    <a:lnTo>
                      <a:pt x="227" y="567"/>
                    </a:lnTo>
                    <a:lnTo>
                      <a:pt x="312" y="623"/>
                    </a:lnTo>
                    <a:lnTo>
                      <a:pt x="397" y="567"/>
                    </a:lnTo>
                    <a:lnTo>
                      <a:pt x="454" y="567"/>
                    </a:lnTo>
                    <a:lnTo>
                      <a:pt x="567" y="623"/>
                    </a:lnTo>
                    <a:lnTo>
                      <a:pt x="567" y="510"/>
                    </a:lnTo>
                    <a:lnTo>
                      <a:pt x="510" y="482"/>
                    </a:lnTo>
                    <a:lnTo>
                      <a:pt x="567" y="368"/>
                    </a:lnTo>
                    <a:lnTo>
                      <a:pt x="680" y="311"/>
                    </a:lnTo>
                    <a:lnTo>
                      <a:pt x="680" y="170"/>
                    </a:lnTo>
                    <a:lnTo>
                      <a:pt x="709" y="113"/>
                    </a:lnTo>
                    <a:lnTo>
                      <a:pt x="652" y="56"/>
                    </a:lnTo>
                    <a:lnTo>
                      <a:pt x="822" y="0"/>
                    </a:lnTo>
                    <a:lnTo>
                      <a:pt x="964" y="56"/>
                    </a:lnTo>
                    <a:lnTo>
                      <a:pt x="1021" y="255"/>
                    </a:lnTo>
                    <a:lnTo>
                      <a:pt x="964" y="311"/>
                    </a:lnTo>
                    <a:lnTo>
                      <a:pt x="1021" y="368"/>
                    </a:lnTo>
                    <a:lnTo>
                      <a:pt x="1021" y="425"/>
                    </a:lnTo>
                    <a:lnTo>
                      <a:pt x="992" y="482"/>
                    </a:lnTo>
                    <a:lnTo>
                      <a:pt x="1021" y="510"/>
                    </a:lnTo>
                    <a:lnTo>
                      <a:pt x="1191" y="453"/>
                    </a:lnTo>
                    <a:lnTo>
                      <a:pt x="1247" y="368"/>
                    </a:lnTo>
                    <a:lnTo>
                      <a:pt x="1417" y="283"/>
                    </a:lnTo>
                    <a:lnTo>
                      <a:pt x="1474" y="170"/>
                    </a:lnTo>
                    <a:lnTo>
                      <a:pt x="1559" y="170"/>
                    </a:lnTo>
                    <a:lnTo>
                      <a:pt x="1673" y="113"/>
                    </a:lnTo>
                    <a:lnTo>
                      <a:pt x="1786" y="198"/>
                    </a:lnTo>
                    <a:lnTo>
                      <a:pt x="1814" y="198"/>
                    </a:lnTo>
                    <a:lnTo>
                      <a:pt x="1814" y="226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28" name="Freeform 268"/>
              <p:cNvSpPr>
                <a:spLocks/>
              </p:cNvSpPr>
              <p:nvPr/>
            </p:nvSpPr>
            <p:spPr bwMode="auto">
              <a:xfrm>
                <a:off x="813" y="5903"/>
                <a:ext cx="85" cy="85"/>
              </a:xfrm>
              <a:custGeom>
                <a:avLst/>
                <a:gdLst>
                  <a:gd name="T0" fmla="*/ 85 w 85"/>
                  <a:gd name="T1" fmla="*/ 28 h 85"/>
                  <a:gd name="T2" fmla="*/ 28 w 85"/>
                  <a:gd name="T3" fmla="*/ 85 h 85"/>
                  <a:gd name="T4" fmla="*/ 0 w 85"/>
                  <a:gd name="T5" fmla="*/ 28 h 85"/>
                  <a:gd name="T6" fmla="*/ 28 w 85"/>
                  <a:gd name="T7" fmla="*/ 0 h 85"/>
                  <a:gd name="T8" fmla="*/ 85 w 85"/>
                  <a:gd name="T9" fmla="*/ 28 h 8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5" h="85">
                    <a:moveTo>
                      <a:pt x="85" y="28"/>
                    </a:moveTo>
                    <a:lnTo>
                      <a:pt x="28" y="85"/>
                    </a:lnTo>
                    <a:lnTo>
                      <a:pt x="0" y="28"/>
                    </a:lnTo>
                    <a:lnTo>
                      <a:pt x="28" y="0"/>
                    </a:lnTo>
                    <a:lnTo>
                      <a:pt x="85" y="28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29" name="Freeform 269"/>
              <p:cNvSpPr>
                <a:spLocks/>
              </p:cNvSpPr>
              <p:nvPr/>
            </p:nvSpPr>
            <p:spPr bwMode="auto">
              <a:xfrm>
                <a:off x="1550" y="5506"/>
                <a:ext cx="312" cy="227"/>
              </a:xfrm>
              <a:custGeom>
                <a:avLst/>
                <a:gdLst>
                  <a:gd name="T0" fmla="*/ 227 w 312"/>
                  <a:gd name="T1" fmla="*/ 0 h 227"/>
                  <a:gd name="T2" fmla="*/ 142 w 312"/>
                  <a:gd name="T3" fmla="*/ 57 h 227"/>
                  <a:gd name="T4" fmla="*/ 113 w 312"/>
                  <a:gd name="T5" fmla="*/ 170 h 227"/>
                  <a:gd name="T6" fmla="*/ 0 w 312"/>
                  <a:gd name="T7" fmla="*/ 227 h 227"/>
                  <a:gd name="T8" fmla="*/ 113 w 312"/>
                  <a:gd name="T9" fmla="*/ 227 h 227"/>
                  <a:gd name="T10" fmla="*/ 255 w 312"/>
                  <a:gd name="T11" fmla="*/ 142 h 227"/>
                  <a:gd name="T12" fmla="*/ 312 w 312"/>
                  <a:gd name="T13" fmla="*/ 29 h 227"/>
                  <a:gd name="T14" fmla="*/ 227 w 312"/>
                  <a:gd name="T15" fmla="*/ 0 h 2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312" h="227">
                    <a:moveTo>
                      <a:pt x="227" y="0"/>
                    </a:moveTo>
                    <a:lnTo>
                      <a:pt x="142" y="57"/>
                    </a:lnTo>
                    <a:lnTo>
                      <a:pt x="113" y="170"/>
                    </a:lnTo>
                    <a:lnTo>
                      <a:pt x="0" y="227"/>
                    </a:lnTo>
                    <a:lnTo>
                      <a:pt x="113" y="227"/>
                    </a:lnTo>
                    <a:lnTo>
                      <a:pt x="255" y="142"/>
                    </a:lnTo>
                    <a:lnTo>
                      <a:pt x="312" y="29"/>
                    </a:lnTo>
                    <a:lnTo>
                      <a:pt x="227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30" name="Freeform 270"/>
              <p:cNvSpPr>
                <a:spLocks/>
              </p:cNvSpPr>
              <p:nvPr/>
            </p:nvSpPr>
            <p:spPr bwMode="auto">
              <a:xfrm>
                <a:off x="1521" y="5421"/>
                <a:ext cx="199" cy="142"/>
              </a:xfrm>
              <a:custGeom>
                <a:avLst/>
                <a:gdLst>
                  <a:gd name="T0" fmla="*/ 86 w 199"/>
                  <a:gd name="T1" fmla="*/ 0 h 142"/>
                  <a:gd name="T2" fmla="*/ 0 w 199"/>
                  <a:gd name="T3" fmla="*/ 28 h 142"/>
                  <a:gd name="T4" fmla="*/ 29 w 199"/>
                  <a:gd name="T5" fmla="*/ 85 h 142"/>
                  <a:gd name="T6" fmla="*/ 86 w 199"/>
                  <a:gd name="T7" fmla="*/ 85 h 142"/>
                  <a:gd name="T8" fmla="*/ 57 w 199"/>
                  <a:gd name="T9" fmla="*/ 114 h 142"/>
                  <a:gd name="T10" fmla="*/ 86 w 199"/>
                  <a:gd name="T11" fmla="*/ 142 h 142"/>
                  <a:gd name="T12" fmla="*/ 199 w 199"/>
                  <a:gd name="T13" fmla="*/ 57 h 142"/>
                  <a:gd name="T14" fmla="*/ 86 w 199"/>
                  <a:gd name="T15" fmla="*/ 0 h 1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199" h="142">
                    <a:moveTo>
                      <a:pt x="86" y="0"/>
                    </a:moveTo>
                    <a:lnTo>
                      <a:pt x="0" y="28"/>
                    </a:lnTo>
                    <a:lnTo>
                      <a:pt x="29" y="85"/>
                    </a:lnTo>
                    <a:lnTo>
                      <a:pt x="86" y="85"/>
                    </a:lnTo>
                    <a:lnTo>
                      <a:pt x="57" y="114"/>
                    </a:lnTo>
                    <a:lnTo>
                      <a:pt x="86" y="142"/>
                    </a:lnTo>
                    <a:lnTo>
                      <a:pt x="199" y="57"/>
                    </a:lnTo>
                    <a:lnTo>
                      <a:pt x="86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31" name="Freeform 271"/>
              <p:cNvSpPr>
                <a:spLocks/>
              </p:cNvSpPr>
              <p:nvPr/>
            </p:nvSpPr>
            <p:spPr bwMode="auto">
              <a:xfrm>
                <a:off x="302" y="4542"/>
                <a:ext cx="511" cy="567"/>
              </a:xfrm>
              <a:custGeom>
                <a:avLst/>
                <a:gdLst>
                  <a:gd name="T0" fmla="*/ 29 w 511"/>
                  <a:gd name="T1" fmla="*/ 511 h 567"/>
                  <a:gd name="T2" fmla="*/ 114 w 511"/>
                  <a:gd name="T3" fmla="*/ 567 h 567"/>
                  <a:gd name="T4" fmla="*/ 199 w 511"/>
                  <a:gd name="T5" fmla="*/ 511 h 567"/>
                  <a:gd name="T6" fmla="*/ 256 w 511"/>
                  <a:gd name="T7" fmla="*/ 511 h 567"/>
                  <a:gd name="T8" fmla="*/ 369 w 511"/>
                  <a:gd name="T9" fmla="*/ 567 h 567"/>
                  <a:gd name="T10" fmla="*/ 369 w 511"/>
                  <a:gd name="T11" fmla="*/ 454 h 567"/>
                  <a:gd name="T12" fmla="*/ 312 w 511"/>
                  <a:gd name="T13" fmla="*/ 426 h 567"/>
                  <a:gd name="T14" fmla="*/ 369 w 511"/>
                  <a:gd name="T15" fmla="*/ 312 h 567"/>
                  <a:gd name="T16" fmla="*/ 482 w 511"/>
                  <a:gd name="T17" fmla="*/ 255 h 567"/>
                  <a:gd name="T18" fmla="*/ 482 w 511"/>
                  <a:gd name="T19" fmla="*/ 114 h 567"/>
                  <a:gd name="T20" fmla="*/ 511 w 511"/>
                  <a:gd name="T21" fmla="*/ 57 h 567"/>
                  <a:gd name="T22" fmla="*/ 454 w 511"/>
                  <a:gd name="T23" fmla="*/ 0 h 567"/>
                  <a:gd name="T24" fmla="*/ 397 w 511"/>
                  <a:gd name="T25" fmla="*/ 0 h 567"/>
                  <a:gd name="T26" fmla="*/ 171 w 511"/>
                  <a:gd name="T27" fmla="*/ 142 h 567"/>
                  <a:gd name="T28" fmla="*/ 114 w 511"/>
                  <a:gd name="T29" fmla="*/ 85 h 567"/>
                  <a:gd name="T30" fmla="*/ 142 w 511"/>
                  <a:gd name="T31" fmla="*/ 29 h 567"/>
                  <a:gd name="T32" fmla="*/ 85 w 511"/>
                  <a:gd name="T33" fmla="*/ 29 h 567"/>
                  <a:gd name="T34" fmla="*/ 0 w 511"/>
                  <a:gd name="T35" fmla="*/ 57 h 567"/>
                  <a:gd name="T36" fmla="*/ 142 w 511"/>
                  <a:gd name="T37" fmla="*/ 227 h 567"/>
                  <a:gd name="T38" fmla="*/ 114 w 511"/>
                  <a:gd name="T39" fmla="*/ 397 h 567"/>
                  <a:gd name="T40" fmla="*/ 29 w 511"/>
                  <a:gd name="T41" fmla="*/ 511 h 5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511" h="567">
                    <a:moveTo>
                      <a:pt x="29" y="511"/>
                    </a:moveTo>
                    <a:lnTo>
                      <a:pt x="114" y="567"/>
                    </a:lnTo>
                    <a:lnTo>
                      <a:pt x="199" y="511"/>
                    </a:lnTo>
                    <a:lnTo>
                      <a:pt x="256" y="511"/>
                    </a:lnTo>
                    <a:lnTo>
                      <a:pt x="369" y="567"/>
                    </a:lnTo>
                    <a:lnTo>
                      <a:pt x="369" y="454"/>
                    </a:lnTo>
                    <a:lnTo>
                      <a:pt x="312" y="426"/>
                    </a:lnTo>
                    <a:lnTo>
                      <a:pt x="369" y="312"/>
                    </a:lnTo>
                    <a:lnTo>
                      <a:pt x="482" y="255"/>
                    </a:lnTo>
                    <a:lnTo>
                      <a:pt x="482" y="114"/>
                    </a:lnTo>
                    <a:lnTo>
                      <a:pt x="511" y="57"/>
                    </a:lnTo>
                    <a:lnTo>
                      <a:pt x="454" y="0"/>
                    </a:lnTo>
                    <a:lnTo>
                      <a:pt x="397" y="0"/>
                    </a:lnTo>
                    <a:lnTo>
                      <a:pt x="171" y="142"/>
                    </a:lnTo>
                    <a:lnTo>
                      <a:pt x="114" y="85"/>
                    </a:lnTo>
                    <a:lnTo>
                      <a:pt x="142" y="29"/>
                    </a:lnTo>
                    <a:lnTo>
                      <a:pt x="85" y="29"/>
                    </a:lnTo>
                    <a:lnTo>
                      <a:pt x="0" y="57"/>
                    </a:lnTo>
                    <a:lnTo>
                      <a:pt x="142" y="227"/>
                    </a:lnTo>
                    <a:lnTo>
                      <a:pt x="114" y="397"/>
                    </a:lnTo>
                    <a:lnTo>
                      <a:pt x="29" y="511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32" name="Freeform 272"/>
              <p:cNvSpPr>
                <a:spLocks/>
              </p:cNvSpPr>
              <p:nvPr/>
            </p:nvSpPr>
            <p:spPr bwMode="auto">
              <a:xfrm>
                <a:off x="1890" y="3834"/>
                <a:ext cx="1701" cy="737"/>
              </a:xfrm>
              <a:custGeom>
                <a:avLst/>
                <a:gdLst>
                  <a:gd name="T0" fmla="*/ 1701 w 1701"/>
                  <a:gd name="T1" fmla="*/ 425 h 737"/>
                  <a:gd name="T2" fmla="*/ 1701 w 1701"/>
                  <a:gd name="T3" fmla="*/ 283 h 737"/>
                  <a:gd name="T4" fmla="*/ 1644 w 1701"/>
                  <a:gd name="T5" fmla="*/ 85 h 737"/>
                  <a:gd name="T6" fmla="*/ 1588 w 1701"/>
                  <a:gd name="T7" fmla="*/ 85 h 737"/>
                  <a:gd name="T8" fmla="*/ 1559 w 1701"/>
                  <a:gd name="T9" fmla="*/ 28 h 737"/>
                  <a:gd name="T10" fmla="*/ 1503 w 1701"/>
                  <a:gd name="T11" fmla="*/ 113 h 737"/>
                  <a:gd name="T12" fmla="*/ 1417 w 1701"/>
                  <a:gd name="T13" fmla="*/ 0 h 737"/>
                  <a:gd name="T14" fmla="*/ 1389 w 1701"/>
                  <a:gd name="T15" fmla="*/ 28 h 737"/>
                  <a:gd name="T16" fmla="*/ 1361 w 1701"/>
                  <a:gd name="T17" fmla="*/ 28 h 737"/>
                  <a:gd name="T18" fmla="*/ 1332 w 1701"/>
                  <a:gd name="T19" fmla="*/ 28 h 737"/>
                  <a:gd name="T20" fmla="*/ 1247 w 1701"/>
                  <a:gd name="T21" fmla="*/ 113 h 737"/>
                  <a:gd name="T22" fmla="*/ 1191 w 1701"/>
                  <a:gd name="T23" fmla="*/ 85 h 737"/>
                  <a:gd name="T24" fmla="*/ 1134 w 1701"/>
                  <a:gd name="T25" fmla="*/ 85 h 737"/>
                  <a:gd name="T26" fmla="*/ 1106 w 1701"/>
                  <a:gd name="T27" fmla="*/ 56 h 737"/>
                  <a:gd name="T28" fmla="*/ 1077 w 1701"/>
                  <a:gd name="T29" fmla="*/ 85 h 737"/>
                  <a:gd name="T30" fmla="*/ 992 w 1701"/>
                  <a:gd name="T31" fmla="*/ 56 h 737"/>
                  <a:gd name="T32" fmla="*/ 907 w 1701"/>
                  <a:gd name="T33" fmla="*/ 141 h 737"/>
                  <a:gd name="T34" fmla="*/ 851 w 1701"/>
                  <a:gd name="T35" fmla="*/ 141 h 737"/>
                  <a:gd name="T36" fmla="*/ 794 w 1701"/>
                  <a:gd name="T37" fmla="*/ 113 h 737"/>
                  <a:gd name="T38" fmla="*/ 539 w 1701"/>
                  <a:gd name="T39" fmla="*/ 198 h 737"/>
                  <a:gd name="T40" fmla="*/ 482 w 1701"/>
                  <a:gd name="T41" fmla="*/ 170 h 737"/>
                  <a:gd name="T42" fmla="*/ 284 w 1701"/>
                  <a:gd name="T43" fmla="*/ 283 h 737"/>
                  <a:gd name="T44" fmla="*/ 227 w 1701"/>
                  <a:gd name="T45" fmla="*/ 283 h 737"/>
                  <a:gd name="T46" fmla="*/ 0 w 1701"/>
                  <a:gd name="T47" fmla="*/ 481 h 737"/>
                  <a:gd name="T48" fmla="*/ 0 w 1701"/>
                  <a:gd name="T49" fmla="*/ 538 h 737"/>
                  <a:gd name="T50" fmla="*/ 85 w 1701"/>
                  <a:gd name="T51" fmla="*/ 481 h 737"/>
                  <a:gd name="T52" fmla="*/ 142 w 1701"/>
                  <a:gd name="T53" fmla="*/ 510 h 737"/>
                  <a:gd name="T54" fmla="*/ 85 w 1701"/>
                  <a:gd name="T55" fmla="*/ 680 h 737"/>
                  <a:gd name="T56" fmla="*/ 170 w 1701"/>
                  <a:gd name="T57" fmla="*/ 737 h 737"/>
                  <a:gd name="T58" fmla="*/ 198 w 1701"/>
                  <a:gd name="T59" fmla="*/ 680 h 737"/>
                  <a:gd name="T60" fmla="*/ 284 w 1701"/>
                  <a:gd name="T61" fmla="*/ 680 h 737"/>
                  <a:gd name="T62" fmla="*/ 284 w 1701"/>
                  <a:gd name="T63" fmla="*/ 453 h 737"/>
                  <a:gd name="T64" fmla="*/ 369 w 1701"/>
                  <a:gd name="T65" fmla="*/ 425 h 737"/>
                  <a:gd name="T66" fmla="*/ 369 w 1701"/>
                  <a:gd name="T67" fmla="*/ 368 h 737"/>
                  <a:gd name="T68" fmla="*/ 624 w 1701"/>
                  <a:gd name="T69" fmla="*/ 311 h 737"/>
                  <a:gd name="T70" fmla="*/ 709 w 1701"/>
                  <a:gd name="T71" fmla="*/ 283 h 737"/>
                  <a:gd name="T72" fmla="*/ 879 w 1701"/>
                  <a:gd name="T73" fmla="*/ 311 h 737"/>
                  <a:gd name="T74" fmla="*/ 992 w 1701"/>
                  <a:gd name="T75" fmla="*/ 255 h 737"/>
                  <a:gd name="T76" fmla="*/ 1162 w 1701"/>
                  <a:gd name="T77" fmla="*/ 198 h 737"/>
                  <a:gd name="T78" fmla="*/ 1191 w 1701"/>
                  <a:gd name="T79" fmla="*/ 255 h 737"/>
                  <a:gd name="T80" fmla="*/ 1162 w 1701"/>
                  <a:gd name="T81" fmla="*/ 283 h 737"/>
                  <a:gd name="T82" fmla="*/ 1162 w 1701"/>
                  <a:gd name="T83" fmla="*/ 340 h 737"/>
                  <a:gd name="T84" fmla="*/ 1077 w 1701"/>
                  <a:gd name="T85" fmla="*/ 283 h 737"/>
                  <a:gd name="T86" fmla="*/ 1049 w 1701"/>
                  <a:gd name="T87" fmla="*/ 311 h 737"/>
                  <a:gd name="T88" fmla="*/ 1332 w 1701"/>
                  <a:gd name="T89" fmla="*/ 510 h 737"/>
                  <a:gd name="T90" fmla="*/ 1389 w 1701"/>
                  <a:gd name="T91" fmla="*/ 510 h 737"/>
                  <a:gd name="T92" fmla="*/ 1417 w 1701"/>
                  <a:gd name="T93" fmla="*/ 538 h 737"/>
                  <a:gd name="T94" fmla="*/ 1389 w 1701"/>
                  <a:gd name="T95" fmla="*/ 538 h 737"/>
                  <a:gd name="T96" fmla="*/ 1446 w 1701"/>
                  <a:gd name="T97" fmla="*/ 623 h 737"/>
                  <a:gd name="T98" fmla="*/ 1503 w 1701"/>
                  <a:gd name="T99" fmla="*/ 623 h 737"/>
                  <a:gd name="T100" fmla="*/ 1531 w 1701"/>
                  <a:gd name="T101" fmla="*/ 623 h 737"/>
                  <a:gd name="T102" fmla="*/ 1616 w 1701"/>
                  <a:gd name="T103" fmla="*/ 538 h 737"/>
                  <a:gd name="T104" fmla="*/ 1644 w 1701"/>
                  <a:gd name="T105" fmla="*/ 538 h 737"/>
                  <a:gd name="T106" fmla="*/ 1701 w 1701"/>
                  <a:gd name="T107" fmla="*/ 425 h 7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</a:cxnLst>
                <a:rect l="0" t="0" r="r" b="b"/>
                <a:pathLst>
                  <a:path w="1701" h="737">
                    <a:moveTo>
                      <a:pt x="1701" y="425"/>
                    </a:moveTo>
                    <a:lnTo>
                      <a:pt x="1701" y="283"/>
                    </a:lnTo>
                    <a:lnTo>
                      <a:pt x="1644" y="85"/>
                    </a:lnTo>
                    <a:lnTo>
                      <a:pt x="1588" y="85"/>
                    </a:lnTo>
                    <a:lnTo>
                      <a:pt x="1559" y="28"/>
                    </a:lnTo>
                    <a:lnTo>
                      <a:pt x="1503" y="113"/>
                    </a:lnTo>
                    <a:lnTo>
                      <a:pt x="1417" y="0"/>
                    </a:lnTo>
                    <a:lnTo>
                      <a:pt x="1389" y="28"/>
                    </a:lnTo>
                    <a:lnTo>
                      <a:pt x="1361" y="28"/>
                    </a:lnTo>
                    <a:lnTo>
                      <a:pt x="1332" y="28"/>
                    </a:lnTo>
                    <a:lnTo>
                      <a:pt x="1247" y="113"/>
                    </a:lnTo>
                    <a:lnTo>
                      <a:pt x="1191" y="85"/>
                    </a:lnTo>
                    <a:lnTo>
                      <a:pt x="1134" y="85"/>
                    </a:lnTo>
                    <a:lnTo>
                      <a:pt x="1106" y="56"/>
                    </a:lnTo>
                    <a:lnTo>
                      <a:pt x="1077" y="85"/>
                    </a:lnTo>
                    <a:lnTo>
                      <a:pt x="992" y="56"/>
                    </a:lnTo>
                    <a:lnTo>
                      <a:pt x="907" y="141"/>
                    </a:lnTo>
                    <a:lnTo>
                      <a:pt x="851" y="141"/>
                    </a:lnTo>
                    <a:lnTo>
                      <a:pt x="794" y="113"/>
                    </a:lnTo>
                    <a:lnTo>
                      <a:pt x="539" y="198"/>
                    </a:lnTo>
                    <a:lnTo>
                      <a:pt x="482" y="170"/>
                    </a:lnTo>
                    <a:lnTo>
                      <a:pt x="284" y="283"/>
                    </a:lnTo>
                    <a:lnTo>
                      <a:pt x="227" y="283"/>
                    </a:lnTo>
                    <a:lnTo>
                      <a:pt x="0" y="481"/>
                    </a:lnTo>
                    <a:lnTo>
                      <a:pt x="0" y="538"/>
                    </a:lnTo>
                    <a:lnTo>
                      <a:pt x="85" y="481"/>
                    </a:lnTo>
                    <a:lnTo>
                      <a:pt x="142" y="510"/>
                    </a:lnTo>
                    <a:lnTo>
                      <a:pt x="85" y="680"/>
                    </a:lnTo>
                    <a:lnTo>
                      <a:pt x="170" y="737"/>
                    </a:lnTo>
                    <a:lnTo>
                      <a:pt x="198" y="680"/>
                    </a:lnTo>
                    <a:lnTo>
                      <a:pt x="284" y="680"/>
                    </a:lnTo>
                    <a:lnTo>
                      <a:pt x="284" y="453"/>
                    </a:lnTo>
                    <a:lnTo>
                      <a:pt x="369" y="425"/>
                    </a:lnTo>
                    <a:lnTo>
                      <a:pt x="369" y="368"/>
                    </a:lnTo>
                    <a:lnTo>
                      <a:pt x="624" y="311"/>
                    </a:lnTo>
                    <a:lnTo>
                      <a:pt x="709" y="283"/>
                    </a:lnTo>
                    <a:lnTo>
                      <a:pt x="879" y="311"/>
                    </a:lnTo>
                    <a:lnTo>
                      <a:pt x="992" y="255"/>
                    </a:lnTo>
                    <a:lnTo>
                      <a:pt x="1162" y="198"/>
                    </a:lnTo>
                    <a:lnTo>
                      <a:pt x="1191" y="255"/>
                    </a:lnTo>
                    <a:lnTo>
                      <a:pt x="1162" y="283"/>
                    </a:lnTo>
                    <a:lnTo>
                      <a:pt x="1162" y="340"/>
                    </a:lnTo>
                    <a:lnTo>
                      <a:pt x="1077" y="283"/>
                    </a:lnTo>
                    <a:lnTo>
                      <a:pt x="1049" y="311"/>
                    </a:lnTo>
                    <a:lnTo>
                      <a:pt x="1332" y="510"/>
                    </a:lnTo>
                    <a:lnTo>
                      <a:pt x="1389" y="510"/>
                    </a:lnTo>
                    <a:lnTo>
                      <a:pt x="1417" y="538"/>
                    </a:lnTo>
                    <a:lnTo>
                      <a:pt x="1389" y="538"/>
                    </a:lnTo>
                    <a:lnTo>
                      <a:pt x="1446" y="623"/>
                    </a:lnTo>
                    <a:lnTo>
                      <a:pt x="1503" y="623"/>
                    </a:lnTo>
                    <a:lnTo>
                      <a:pt x="1531" y="623"/>
                    </a:lnTo>
                    <a:lnTo>
                      <a:pt x="1616" y="538"/>
                    </a:lnTo>
                    <a:lnTo>
                      <a:pt x="1644" y="538"/>
                    </a:lnTo>
                    <a:lnTo>
                      <a:pt x="1701" y="425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33" name="Freeform 273"/>
              <p:cNvSpPr>
                <a:spLocks/>
              </p:cNvSpPr>
              <p:nvPr/>
            </p:nvSpPr>
            <p:spPr bwMode="auto">
              <a:xfrm>
                <a:off x="2372" y="3663"/>
                <a:ext cx="935" cy="369"/>
              </a:xfrm>
              <a:custGeom>
                <a:avLst/>
                <a:gdLst>
                  <a:gd name="T0" fmla="*/ 0 w 935"/>
                  <a:gd name="T1" fmla="*/ 341 h 369"/>
                  <a:gd name="T2" fmla="*/ 57 w 935"/>
                  <a:gd name="T3" fmla="*/ 369 h 369"/>
                  <a:gd name="T4" fmla="*/ 312 w 935"/>
                  <a:gd name="T5" fmla="*/ 284 h 369"/>
                  <a:gd name="T6" fmla="*/ 369 w 935"/>
                  <a:gd name="T7" fmla="*/ 312 h 369"/>
                  <a:gd name="T8" fmla="*/ 425 w 935"/>
                  <a:gd name="T9" fmla="*/ 312 h 369"/>
                  <a:gd name="T10" fmla="*/ 510 w 935"/>
                  <a:gd name="T11" fmla="*/ 227 h 369"/>
                  <a:gd name="T12" fmla="*/ 595 w 935"/>
                  <a:gd name="T13" fmla="*/ 256 h 369"/>
                  <a:gd name="T14" fmla="*/ 624 w 935"/>
                  <a:gd name="T15" fmla="*/ 227 h 369"/>
                  <a:gd name="T16" fmla="*/ 652 w 935"/>
                  <a:gd name="T17" fmla="*/ 256 h 369"/>
                  <a:gd name="T18" fmla="*/ 709 w 935"/>
                  <a:gd name="T19" fmla="*/ 256 h 369"/>
                  <a:gd name="T20" fmla="*/ 765 w 935"/>
                  <a:gd name="T21" fmla="*/ 284 h 369"/>
                  <a:gd name="T22" fmla="*/ 850 w 935"/>
                  <a:gd name="T23" fmla="*/ 199 h 369"/>
                  <a:gd name="T24" fmla="*/ 907 w 935"/>
                  <a:gd name="T25" fmla="*/ 199 h 369"/>
                  <a:gd name="T26" fmla="*/ 935 w 935"/>
                  <a:gd name="T27" fmla="*/ 171 h 369"/>
                  <a:gd name="T28" fmla="*/ 907 w 935"/>
                  <a:gd name="T29" fmla="*/ 142 h 369"/>
                  <a:gd name="T30" fmla="*/ 822 w 935"/>
                  <a:gd name="T31" fmla="*/ 114 h 369"/>
                  <a:gd name="T32" fmla="*/ 765 w 935"/>
                  <a:gd name="T33" fmla="*/ 114 h 369"/>
                  <a:gd name="T34" fmla="*/ 737 w 935"/>
                  <a:gd name="T35" fmla="*/ 57 h 369"/>
                  <a:gd name="T36" fmla="*/ 624 w 935"/>
                  <a:gd name="T37" fmla="*/ 0 h 369"/>
                  <a:gd name="T38" fmla="*/ 567 w 935"/>
                  <a:gd name="T39" fmla="*/ 29 h 369"/>
                  <a:gd name="T40" fmla="*/ 510 w 935"/>
                  <a:gd name="T41" fmla="*/ 0 h 369"/>
                  <a:gd name="T42" fmla="*/ 283 w 935"/>
                  <a:gd name="T43" fmla="*/ 86 h 369"/>
                  <a:gd name="T44" fmla="*/ 198 w 935"/>
                  <a:gd name="T45" fmla="*/ 227 h 369"/>
                  <a:gd name="T46" fmla="*/ 0 w 935"/>
                  <a:gd name="T47" fmla="*/ 341 h 3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</a:cxnLst>
                <a:rect l="0" t="0" r="r" b="b"/>
                <a:pathLst>
                  <a:path w="935" h="369">
                    <a:moveTo>
                      <a:pt x="0" y="341"/>
                    </a:moveTo>
                    <a:lnTo>
                      <a:pt x="57" y="369"/>
                    </a:lnTo>
                    <a:lnTo>
                      <a:pt x="312" y="284"/>
                    </a:lnTo>
                    <a:lnTo>
                      <a:pt x="369" y="312"/>
                    </a:lnTo>
                    <a:lnTo>
                      <a:pt x="425" y="312"/>
                    </a:lnTo>
                    <a:lnTo>
                      <a:pt x="510" y="227"/>
                    </a:lnTo>
                    <a:lnTo>
                      <a:pt x="595" y="256"/>
                    </a:lnTo>
                    <a:lnTo>
                      <a:pt x="624" y="227"/>
                    </a:lnTo>
                    <a:lnTo>
                      <a:pt x="652" y="256"/>
                    </a:lnTo>
                    <a:lnTo>
                      <a:pt x="709" y="256"/>
                    </a:lnTo>
                    <a:lnTo>
                      <a:pt x="765" y="284"/>
                    </a:lnTo>
                    <a:lnTo>
                      <a:pt x="850" y="199"/>
                    </a:lnTo>
                    <a:lnTo>
                      <a:pt x="907" y="199"/>
                    </a:lnTo>
                    <a:lnTo>
                      <a:pt x="935" y="171"/>
                    </a:lnTo>
                    <a:lnTo>
                      <a:pt x="907" y="142"/>
                    </a:lnTo>
                    <a:lnTo>
                      <a:pt x="822" y="114"/>
                    </a:lnTo>
                    <a:lnTo>
                      <a:pt x="765" y="114"/>
                    </a:lnTo>
                    <a:lnTo>
                      <a:pt x="737" y="57"/>
                    </a:lnTo>
                    <a:lnTo>
                      <a:pt x="624" y="0"/>
                    </a:lnTo>
                    <a:lnTo>
                      <a:pt x="567" y="29"/>
                    </a:lnTo>
                    <a:lnTo>
                      <a:pt x="510" y="0"/>
                    </a:lnTo>
                    <a:lnTo>
                      <a:pt x="283" y="86"/>
                    </a:lnTo>
                    <a:lnTo>
                      <a:pt x="198" y="227"/>
                    </a:lnTo>
                    <a:lnTo>
                      <a:pt x="0" y="341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34" name="Freeform 274"/>
              <p:cNvSpPr>
                <a:spLocks/>
              </p:cNvSpPr>
              <p:nvPr/>
            </p:nvSpPr>
            <p:spPr bwMode="auto">
              <a:xfrm>
                <a:off x="4045" y="3125"/>
                <a:ext cx="1474" cy="1389"/>
              </a:xfrm>
              <a:custGeom>
                <a:avLst/>
                <a:gdLst>
                  <a:gd name="T0" fmla="*/ 595 w 1474"/>
                  <a:gd name="T1" fmla="*/ 1389 h 1389"/>
                  <a:gd name="T2" fmla="*/ 510 w 1474"/>
                  <a:gd name="T3" fmla="*/ 1304 h 1389"/>
                  <a:gd name="T4" fmla="*/ 396 w 1474"/>
                  <a:gd name="T5" fmla="*/ 1247 h 1389"/>
                  <a:gd name="T6" fmla="*/ 255 w 1474"/>
                  <a:gd name="T7" fmla="*/ 1247 h 1389"/>
                  <a:gd name="T8" fmla="*/ 340 w 1474"/>
                  <a:gd name="T9" fmla="*/ 1105 h 1389"/>
                  <a:gd name="T10" fmla="*/ 255 w 1474"/>
                  <a:gd name="T11" fmla="*/ 964 h 1389"/>
                  <a:gd name="T12" fmla="*/ 368 w 1474"/>
                  <a:gd name="T13" fmla="*/ 907 h 1389"/>
                  <a:gd name="T14" fmla="*/ 340 w 1474"/>
                  <a:gd name="T15" fmla="*/ 879 h 1389"/>
                  <a:gd name="T16" fmla="*/ 226 w 1474"/>
                  <a:gd name="T17" fmla="*/ 879 h 1389"/>
                  <a:gd name="T18" fmla="*/ 226 w 1474"/>
                  <a:gd name="T19" fmla="*/ 850 h 1389"/>
                  <a:gd name="T20" fmla="*/ 141 w 1474"/>
                  <a:gd name="T21" fmla="*/ 850 h 1389"/>
                  <a:gd name="T22" fmla="*/ 56 w 1474"/>
                  <a:gd name="T23" fmla="*/ 794 h 1389"/>
                  <a:gd name="T24" fmla="*/ 0 w 1474"/>
                  <a:gd name="T25" fmla="*/ 737 h 1389"/>
                  <a:gd name="T26" fmla="*/ 56 w 1474"/>
                  <a:gd name="T27" fmla="*/ 680 h 1389"/>
                  <a:gd name="T28" fmla="*/ 0 w 1474"/>
                  <a:gd name="T29" fmla="*/ 652 h 1389"/>
                  <a:gd name="T30" fmla="*/ 0 w 1474"/>
                  <a:gd name="T31" fmla="*/ 425 h 1389"/>
                  <a:gd name="T32" fmla="*/ 28 w 1474"/>
                  <a:gd name="T33" fmla="*/ 368 h 1389"/>
                  <a:gd name="T34" fmla="*/ 85 w 1474"/>
                  <a:gd name="T35" fmla="*/ 368 h 1389"/>
                  <a:gd name="T36" fmla="*/ 113 w 1474"/>
                  <a:gd name="T37" fmla="*/ 312 h 1389"/>
                  <a:gd name="T38" fmla="*/ 311 w 1474"/>
                  <a:gd name="T39" fmla="*/ 227 h 1389"/>
                  <a:gd name="T40" fmla="*/ 311 w 1474"/>
                  <a:gd name="T41" fmla="*/ 198 h 1389"/>
                  <a:gd name="T42" fmla="*/ 453 w 1474"/>
                  <a:gd name="T43" fmla="*/ 85 h 1389"/>
                  <a:gd name="T44" fmla="*/ 453 w 1474"/>
                  <a:gd name="T45" fmla="*/ 142 h 1389"/>
                  <a:gd name="T46" fmla="*/ 510 w 1474"/>
                  <a:gd name="T47" fmla="*/ 170 h 1389"/>
                  <a:gd name="T48" fmla="*/ 595 w 1474"/>
                  <a:gd name="T49" fmla="*/ 142 h 1389"/>
                  <a:gd name="T50" fmla="*/ 652 w 1474"/>
                  <a:gd name="T51" fmla="*/ 198 h 1389"/>
                  <a:gd name="T52" fmla="*/ 793 w 1474"/>
                  <a:gd name="T53" fmla="*/ 142 h 1389"/>
                  <a:gd name="T54" fmla="*/ 850 w 1474"/>
                  <a:gd name="T55" fmla="*/ 170 h 1389"/>
                  <a:gd name="T56" fmla="*/ 878 w 1474"/>
                  <a:gd name="T57" fmla="*/ 142 h 1389"/>
                  <a:gd name="T58" fmla="*/ 907 w 1474"/>
                  <a:gd name="T59" fmla="*/ 170 h 1389"/>
                  <a:gd name="T60" fmla="*/ 963 w 1474"/>
                  <a:gd name="T61" fmla="*/ 113 h 1389"/>
                  <a:gd name="T62" fmla="*/ 1049 w 1474"/>
                  <a:gd name="T63" fmla="*/ 113 h 1389"/>
                  <a:gd name="T64" fmla="*/ 1077 w 1474"/>
                  <a:gd name="T65" fmla="*/ 28 h 1389"/>
                  <a:gd name="T66" fmla="*/ 1162 w 1474"/>
                  <a:gd name="T67" fmla="*/ 0 h 1389"/>
                  <a:gd name="T68" fmla="*/ 1219 w 1474"/>
                  <a:gd name="T69" fmla="*/ 85 h 1389"/>
                  <a:gd name="T70" fmla="*/ 1304 w 1474"/>
                  <a:gd name="T71" fmla="*/ 113 h 1389"/>
                  <a:gd name="T72" fmla="*/ 1332 w 1474"/>
                  <a:gd name="T73" fmla="*/ 170 h 1389"/>
                  <a:gd name="T74" fmla="*/ 1332 w 1474"/>
                  <a:gd name="T75" fmla="*/ 227 h 1389"/>
                  <a:gd name="T76" fmla="*/ 1389 w 1474"/>
                  <a:gd name="T77" fmla="*/ 312 h 1389"/>
                  <a:gd name="T78" fmla="*/ 1445 w 1474"/>
                  <a:gd name="T79" fmla="*/ 340 h 1389"/>
                  <a:gd name="T80" fmla="*/ 1474 w 1474"/>
                  <a:gd name="T81" fmla="*/ 397 h 1389"/>
                  <a:gd name="T82" fmla="*/ 1247 w 1474"/>
                  <a:gd name="T83" fmla="*/ 538 h 1389"/>
                  <a:gd name="T84" fmla="*/ 1247 w 1474"/>
                  <a:gd name="T85" fmla="*/ 737 h 1389"/>
                  <a:gd name="T86" fmla="*/ 1190 w 1474"/>
                  <a:gd name="T87" fmla="*/ 794 h 1389"/>
                  <a:gd name="T88" fmla="*/ 1105 w 1474"/>
                  <a:gd name="T89" fmla="*/ 737 h 1389"/>
                  <a:gd name="T90" fmla="*/ 1020 w 1474"/>
                  <a:gd name="T91" fmla="*/ 879 h 1389"/>
                  <a:gd name="T92" fmla="*/ 963 w 1474"/>
                  <a:gd name="T93" fmla="*/ 907 h 1389"/>
                  <a:gd name="T94" fmla="*/ 992 w 1474"/>
                  <a:gd name="T95" fmla="*/ 992 h 1389"/>
                  <a:gd name="T96" fmla="*/ 963 w 1474"/>
                  <a:gd name="T97" fmla="*/ 1049 h 1389"/>
                  <a:gd name="T98" fmla="*/ 992 w 1474"/>
                  <a:gd name="T99" fmla="*/ 1134 h 1389"/>
                  <a:gd name="T100" fmla="*/ 935 w 1474"/>
                  <a:gd name="T101" fmla="*/ 1247 h 1389"/>
                  <a:gd name="T102" fmla="*/ 708 w 1474"/>
                  <a:gd name="T103" fmla="*/ 1190 h 1389"/>
                  <a:gd name="T104" fmla="*/ 652 w 1474"/>
                  <a:gd name="T105" fmla="*/ 1304 h 1389"/>
                  <a:gd name="T106" fmla="*/ 652 w 1474"/>
                  <a:gd name="T107" fmla="*/ 1332 h 1389"/>
                  <a:gd name="T108" fmla="*/ 595 w 1474"/>
                  <a:gd name="T109" fmla="*/ 1389 h 138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</a:cxnLst>
                <a:rect l="0" t="0" r="r" b="b"/>
                <a:pathLst>
                  <a:path w="1474" h="1389">
                    <a:moveTo>
                      <a:pt x="595" y="1389"/>
                    </a:moveTo>
                    <a:lnTo>
                      <a:pt x="510" y="1304"/>
                    </a:lnTo>
                    <a:lnTo>
                      <a:pt x="396" y="1247"/>
                    </a:lnTo>
                    <a:lnTo>
                      <a:pt x="255" y="1247"/>
                    </a:lnTo>
                    <a:lnTo>
                      <a:pt x="340" y="1105"/>
                    </a:lnTo>
                    <a:lnTo>
                      <a:pt x="255" y="964"/>
                    </a:lnTo>
                    <a:lnTo>
                      <a:pt x="368" y="907"/>
                    </a:lnTo>
                    <a:lnTo>
                      <a:pt x="340" y="879"/>
                    </a:lnTo>
                    <a:lnTo>
                      <a:pt x="226" y="879"/>
                    </a:lnTo>
                    <a:lnTo>
                      <a:pt x="226" y="850"/>
                    </a:lnTo>
                    <a:lnTo>
                      <a:pt x="141" y="850"/>
                    </a:lnTo>
                    <a:lnTo>
                      <a:pt x="56" y="794"/>
                    </a:lnTo>
                    <a:lnTo>
                      <a:pt x="0" y="737"/>
                    </a:lnTo>
                    <a:lnTo>
                      <a:pt x="56" y="680"/>
                    </a:lnTo>
                    <a:lnTo>
                      <a:pt x="0" y="652"/>
                    </a:lnTo>
                    <a:lnTo>
                      <a:pt x="0" y="425"/>
                    </a:lnTo>
                    <a:lnTo>
                      <a:pt x="28" y="368"/>
                    </a:lnTo>
                    <a:lnTo>
                      <a:pt x="85" y="368"/>
                    </a:lnTo>
                    <a:lnTo>
                      <a:pt x="113" y="312"/>
                    </a:lnTo>
                    <a:lnTo>
                      <a:pt x="311" y="227"/>
                    </a:lnTo>
                    <a:lnTo>
                      <a:pt x="311" y="198"/>
                    </a:lnTo>
                    <a:lnTo>
                      <a:pt x="453" y="85"/>
                    </a:lnTo>
                    <a:lnTo>
                      <a:pt x="453" y="142"/>
                    </a:lnTo>
                    <a:lnTo>
                      <a:pt x="510" y="170"/>
                    </a:lnTo>
                    <a:lnTo>
                      <a:pt x="595" y="142"/>
                    </a:lnTo>
                    <a:lnTo>
                      <a:pt x="652" y="198"/>
                    </a:lnTo>
                    <a:lnTo>
                      <a:pt x="793" y="142"/>
                    </a:lnTo>
                    <a:lnTo>
                      <a:pt x="850" y="170"/>
                    </a:lnTo>
                    <a:lnTo>
                      <a:pt x="878" y="142"/>
                    </a:lnTo>
                    <a:lnTo>
                      <a:pt x="907" y="170"/>
                    </a:lnTo>
                    <a:lnTo>
                      <a:pt x="963" y="113"/>
                    </a:lnTo>
                    <a:lnTo>
                      <a:pt x="1049" y="113"/>
                    </a:lnTo>
                    <a:lnTo>
                      <a:pt x="1077" y="28"/>
                    </a:lnTo>
                    <a:lnTo>
                      <a:pt x="1162" y="0"/>
                    </a:lnTo>
                    <a:lnTo>
                      <a:pt x="1219" y="85"/>
                    </a:lnTo>
                    <a:lnTo>
                      <a:pt x="1304" y="113"/>
                    </a:lnTo>
                    <a:lnTo>
                      <a:pt x="1332" y="170"/>
                    </a:lnTo>
                    <a:lnTo>
                      <a:pt x="1332" y="227"/>
                    </a:lnTo>
                    <a:lnTo>
                      <a:pt x="1389" y="312"/>
                    </a:lnTo>
                    <a:lnTo>
                      <a:pt x="1445" y="340"/>
                    </a:lnTo>
                    <a:lnTo>
                      <a:pt x="1474" y="397"/>
                    </a:lnTo>
                    <a:lnTo>
                      <a:pt x="1247" y="538"/>
                    </a:lnTo>
                    <a:lnTo>
                      <a:pt x="1247" y="737"/>
                    </a:lnTo>
                    <a:lnTo>
                      <a:pt x="1190" y="794"/>
                    </a:lnTo>
                    <a:lnTo>
                      <a:pt x="1105" y="737"/>
                    </a:lnTo>
                    <a:lnTo>
                      <a:pt x="1020" y="879"/>
                    </a:lnTo>
                    <a:lnTo>
                      <a:pt x="963" y="907"/>
                    </a:lnTo>
                    <a:lnTo>
                      <a:pt x="992" y="992"/>
                    </a:lnTo>
                    <a:lnTo>
                      <a:pt x="963" y="1049"/>
                    </a:lnTo>
                    <a:lnTo>
                      <a:pt x="992" y="1134"/>
                    </a:lnTo>
                    <a:lnTo>
                      <a:pt x="935" y="1247"/>
                    </a:lnTo>
                    <a:lnTo>
                      <a:pt x="708" y="1190"/>
                    </a:lnTo>
                    <a:lnTo>
                      <a:pt x="652" y="1304"/>
                    </a:lnTo>
                    <a:lnTo>
                      <a:pt x="652" y="1332"/>
                    </a:lnTo>
                    <a:lnTo>
                      <a:pt x="595" y="1389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37" name="Freeform 277"/>
              <p:cNvSpPr>
                <a:spLocks/>
              </p:cNvSpPr>
              <p:nvPr/>
            </p:nvSpPr>
            <p:spPr bwMode="auto">
              <a:xfrm>
                <a:off x="4923" y="2700"/>
                <a:ext cx="993" cy="822"/>
              </a:xfrm>
              <a:custGeom>
                <a:avLst/>
                <a:gdLst>
                  <a:gd name="T0" fmla="*/ 596 w 993"/>
                  <a:gd name="T1" fmla="*/ 822 h 822"/>
                  <a:gd name="T2" fmla="*/ 567 w 993"/>
                  <a:gd name="T3" fmla="*/ 765 h 822"/>
                  <a:gd name="T4" fmla="*/ 511 w 993"/>
                  <a:gd name="T5" fmla="*/ 737 h 822"/>
                  <a:gd name="T6" fmla="*/ 454 w 993"/>
                  <a:gd name="T7" fmla="*/ 652 h 822"/>
                  <a:gd name="T8" fmla="*/ 454 w 993"/>
                  <a:gd name="T9" fmla="*/ 595 h 822"/>
                  <a:gd name="T10" fmla="*/ 426 w 993"/>
                  <a:gd name="T11" fmla="*/ 538 h 822"/>
                  <a:gd name="T12" fmla="*/ 341 w 993"/>
                  <a:gd name="T13" fmla="*/ 510 h 822"/>
                  <a:gd name="T14" fmla="*/ 284 w 993"/>
                  <a:gd name="T15" fmla="*/ 425 h 822"/>
                  <a:gd name="T16" fmla="*/ 199 w 993"/>
                  <a:gd name="T17" fmla="*/ 453 h 822"/>
                  <a:gd name="T18" fmla="*/ 171 w 993"/>
                  <a:gd name="T19" fmla="*/ 538 h 822"/>
                  <a:gd name="T20" fmla="*/ 85 w 993"/>
                  <a:gd name="T21" fmla="*/ 538 h 822"/>
                  <a:gd name="T22" fmla="*/ 57 w 993"/>
                  <a:gd name="T23" fmla="*/ 482 h 822"/>
                  <a:gd name="T24" fmla="*/ 85 w 993"/>
                  <a:gd name="T25" fmla="*/ 368 h 822"/>
                  <a:gd name="T26" fmla="*/ 29 w 993"/>
                  <a:gd name="T27" fmla="*/ 368 h 822"/>
                  <a:gd name="T28" fmla="*/ 85 w 993"/>
                  <a:gd name="T29" fmla="*/ 311 h 822"/>
                  <a:gd name="T30" fmla="*/ 0 w 993"/>
                  <a:gd name="T31" fmla="*/ 141 h 822"/>
                  <a:gd name="T32" fmla="*/ 29 w 993"/>
                  <a:gd name="T33" fmla="*/ 113 h 822"/>
                  <a:gd name="T34" fmla="*/ 227 w 993"/>
                  <a:gd name="T35" fmla="*/ 113 h 822"/>
                  <a:gd name="T36" fmla="*/ 256 w 993"/>
                  <a:gd name="T37" fmla="*/ 85 h 822"/>
                  <a:gd name="T38" fmla="*/ 369 w 993"/>
                  <a:gd name="T39" fmla="*/ 141 h 822"/>
                  <a:gd name="T40" fmla="*/ 596 w 993"/>
                  <a:gd name="T41" fmla="*/ 0 h 822"/>
                  <a:gd name="T42" fmla="*/ 681 w 993"/>
                  <a:gd name="T43" fmla="*/ 0 h 822"/>
                  <a:gd name="T44" fmla="*/ 709 w 993"/>
                  <a:gd name="T45" fmla="*/ 113 h 822"/>
                  <a:gd name="T46" fmla="*/ 766 w 993"/>
                  <a:gd name="T47" fmla="*/ 113 h 822"/>
                  <a:gd name="T48" fmla="*/ 766 w 993"/>
                  <a:gd name="T49" fmla="*/ 170 h 822"/>
                  <a:gd name="T50" fmla="*/ 851 w 993"/>
                  <a:gd name="T51" fmla="*/ 255 h 822"/>
                  <a:gd name="T52" fmla="*/ 936 w 993"/>
                  <a:gd name="T53" fmla="*/ 255 h 822"/>
                  <a:gd name="T54" fmla="*/ 993 w 993"/>
                  <a:gd name="T55" fmla="*/ 368 h 822"/>
                  <a:gd name="T56" fmla="*/ 879 w 993"/>
                  <a:gd name="T57" fmla="*/ 425 h 822"/>
                  <a:gd name="T58" fmla="*/ 794 w 993"/>
                  <a:gd name="T59" fmla="*/ 396 h 822"/>
                  <a:gd name="T60" fmla="*/ 709 w 993"/>
                  <a:gd name="T61" fmla="*/ 425 h 822"/>
                  <a:gd name="T62" fmla="*/ 709 w 993"/>
                  <a:gd name="T63" fmla="*/ 482 h 822"/>
                  <a:gd name="T64" fmla="*/ 652 w 993"/>
                  <a:gd name="T65" fmla="*/ 538 h 822"/>
                  <a:gd name="T66" fmla="*/ 652 w 993"/>
                  <a:gd name="T67" fmla="*/ 595 h 822"/>
                  <a:gd name="T68" fmla="*/ 596 w 993"/>
                  <a:gd name="T69" fmla="*/ 623 h 822"/>
                  <a:gd name="T70" fmla="*/ 652 w 993"/>
                  <a:gd name="T71" fmla="*/ 708 h 822"/>
                  <a:gd name="T72" fmla="*/ 624 w 993"/>
                  <a:gd name="T73" fmla="*/ 765 h 822"/>
                  <a:gd name="T74" fmla="*/ 652 w 993"/>
                  <a:gd name="T75" fmla="*/ 822 h 822"/>
                  <a:gd name="T76" fmla="*/ 596 w 993"/>
                  <a:gd name="T77" fmla="*/ 822 h 8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</a:cxnLst>
                <a:rect l="0" t="0" r="r" b="b"/>
                <a:pathLst>
                  <a:path w="993" h="822">
                    <a:moveTo>
                      <a:pt x="596" y="822"/>
                    </a:moveTo>
                    <a:lnTo>
                      <a:pt x="567" y="765"/>
                    </a:lnTo>
                    <a:lnTo>
                      <a:pt x="511" y="737"/>
                    </a:lnTo>
                    <a:lnTo>
                      <a:pt x="454" y="652"/>
                    </a:lnTo>
                    <a:lnTo>
                      <a:pt x="454" y="595"/>
                    </a:lnTo>
                    <a:lnTo>
                      <a:pt x="426" y="538"/>
                    </a:lnTo>
                    <a:lnTo>
                      <a:pt x="341" y="510"/>
                    </a:lnTo>
                    <a:lnTo>
                      <a:pt x="284" y="425"/>
                    </a:lnTo>
                    <a:lnTo>
                      <a:pt x="199" y="453"/>
                    </a:lnTo>
                    <a:lnTo>
                      <a:pt x="171" y="538"/>
                    </a:lnTo>
                    <a:lnTo>
                      <a:pt x="85" y="538"/>
                    </a:lnTo>
                    <a:lnTo>
                      <a:pt x="57" y="482"/>
                    </a:lnTo>
                    <a:lnTo>
                      <a:pt x="85" y="368"/>
                    </a:lnTo>
                    <a:lnTo>
                      <a:pt x="29" y="368"/>
                    </a:lnTo>
                    <a:lnTo>
                      <a:pt x="85" y="311"/>
                    </a:lnTo>
                    <a:lnTo>
                      <a:pt x="0" y="141"/>
                    </a:lnTo>
                    <a:lnTo>
                      <a:pt x="29" y="113"/>
                    </a:lnTo>
                    <a:lnTo>
                      <a:pt x="227" y="113"/>
                    </a:lnTo>
                    <a:lnTo>
                      <a:pt x="256" y="85"/>
                    </a:lnTo>
                    <a:lnTo>
                      <a:pt x="369" y="141"/>
                    </a:lnTo>
                    <a:lnTo>
                      <a:pt x="596" y="0"/>
                    </a:lnTo>
                    <a:lnTo>
                      <a:pt x="681" y="0"/>
                    </a:lnTo>
                    <a:lnTo>
                      <a:pt x="709" y="113"/>
                    </a:lnTo>
                    <a:lnTo>
                      <a:pt x="766" y="113"/>
                    </a:lnTo>
                    <a:lnTo>
                      <a:pt x="766" y="170"/>
                    </a:lnTo>
                    <a:lnTo>
                      <a:pt x="851" y="255"/>
                    </a:lnTo>
                    <a:lnTo>
                      <a:pt x="936" y="255"/>
                    </a:lnTo>
                    <a:lnTo>
                      <a:pt x="993" y="368"/>
                    </a:lnTo>
                    <a:lnTo>
                      <a:pt x="879" y="425"/>
                    </a:lnTo>
                    <a:lnTo>
                      <a:pt x="794" y="396"/>
                    </a:lnTo>
                    <a:lnTo>
                      <a:pt x="709" y="425"/>
                    </a:lnTo>
                    <a:lnTo>
                      <a:pt x="709" y="482"/>
                    </a:lnTo>
                    <a:lnTo>
                      <a:pt x="652" y="538"/>
                    </a:lnTo>
                    <a:lnTo>
                      <a:pt x="652" y="595"/>
                    </a:lnTo>
                    <a:lnTo>
                      <a:pt x="596" y="623"/>
                    </a:lnTo>
                    <a:lnTo>
                      <a:pt x="652" y="708"/>
                    </a:lnTo>
                    <a:lnTo>
                      <a:pt x="624" y="765"/>
                    </a:lnTo>
                    <a:lnTo>
                      <a:pt x="652" y="822"/>
                    </a:lnTo>
                    <a:lnTo>
                      <a:pt x="596" y="822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38" name="Freeform 278"/>
              <p:cNvSpPr>
                <a:spLocks/>
              </p:cNvSpPr>
              <p:nvPr/>
            </p:nvSpPr>
            <p:spPr bwMode="auto">
              <a:xfrm>
                <a:off x="4271" y="1990"/>
                <a:ext cx="1333" cy="850"/>
              </a:xfrm>
              <a:custGeom>
                <a:avLst/>
                <a:gdLst>
                  <a:gd name="T0" fmla="*/ 1333 w 1333"/>
                  <a:gd name="T1" fmla="*/ 709 h 850"/>
                  <a:gd name="T2" fmla="*/ 1248 w 1333"/>
                  <a:gd name="T3" fmla="*/ 709 h 850"/>
                  <a:gd name="T4" fmla="*/ 1021 w 1333"/>
                  <a:gd name="T5" fmla="*/ 850 h 850"/>
                  <a:gd name="T6" fmla="*/ 908 w 1333"/>
                  <a:gd name="T7" fmla="*/ 794 h 850"/>
                  <a:gd name="T8" fmla="*/ 879 w 1333"/>
                  <a:gd name="T9" fmla="*/ 822 h 850"/>
                  <a:gd name="T10" fmla="*/ 681 w 1333"/>
                  <a:gd name="T11" fmla="*/ 822 h 850"/>
                  <a:gd name="T12" fmla="*/ 652 w 1333"/>
                  <a:gd name="T13" fmla="*/ 850 h 850"/>
                  <a:gd name="T14" fmla="*/ 539 w 1333"/>
                  <a:gd name="T15" fmla="*/ 794 h 850"/>
                  <a:gd name="T16" fmla="*/ 454 w 1333"/>
                  <a:gd name="T17" fmla="*/ 850 h 850"/>
                  <a:gd name="T18" fmla="*/ 454 w 1333"/>
                  <a:gd name="T19" fmla="*/ 794 h 850"/>
                  <a:gd name="T20" fmla="*/ 397 w 1333"/>
                  <a:gd name="T21" fmla="*/ 737 h 850"/>
                  <a:gd name="T22" fmla="*/ 369 w 1333"/>
                  <a:gd name="T23" fmla="*/ 794 h 850"/>
                  <a:gd name="T24" fmla="*/ 341 w 1333"/>
                  <a:gd name="T25" fmla="*/ 709 h 850"/>
                  <a:gd name="T26" fmla="*/ 227 w 1333"/>
                  <a:gd name="T27" fmla="*/ 680 h 850"/>
                  <a:gd name="T28" fmla="*/ 199 w 1333"/>
                  <a:gd name="T29" fmla="*/ 737 h 850"/>
                  <a:gd name="T30" fmla="*/ 142 w 1333"/>
                  <a:gd name="T31" fmla="*/ 737 h 850"/>
                  <a:gd name="T32" fmla="*/ 85 w 1333"/>
                  <a:gd name="T33" fmla="*/ 709 h 850"/>
                  <a:gd name="T34" fmla="*/ 57 w 1333"/>
                  <a:gd name="T35" fmla="*/ 652 h 850"/>
                  <a:gd name="T36" fmla="*/ 114 w 1333"/>
                  <a:gd name="T37" fmla="*/ 624 h 850"/>
                  <a:gd name="T38" fmla="*/ 57 w 1333"/>
                  <a:gd name="T39" fmla="*/ 538 h 850"/>
                  <a:gd name="T40" fmla="*/ 114 w 1333"/>
                  <a:gd name="T41" fmla="*/ 510 h 850"/>
                  <a:gd name="T42" fmla="*/ 57 w 1333"/>
                  <a:gd name="T43" fmla="*/ 482 h 850"/>
                  <a:gd name="T44" fmla="*/ 57 w 1333"/>
                  <a:gd name="T45" fmla="*/ 425 h 850"/>
                  <a:gd name="T46" fmla="*/ 29 w 1333"/>
                  <a:gd name="T47" fmla="*/ 425 h 850"/>
                  <a:gd name="T48" fmla="*/ 0 w 1333"/>
                  <a:gd name="T49" fmla="*/ 397 h 850"/>
                  <a:gd name="T50" fmla="*/ 57 w 1333"/>
                  <a:gd name="T51" fmla="*/ 340 h 850"/>
                  <a:gd name="T52" fmla="*/ 57 w 1333"/>
                  <a:gd name="T53" fmla="*/ 255 h 850"/>
                  <a:gd name="T54" fmla="*/ 29 w 1333"/>
                  <a:gd name="T55" fmla="*/ 227 h 850"/>
                  <a:gd name="T56" fmla="*/ 114 w 1333"/>
                  <a:gd name="T57" fmla="*/ 170 h 850"/>
                  <a:gd name="T58" fmla="*/ 114 w 1333"/>
                  <a:gd name="T59" fmla="*/ 85 h 850"/>
                  <a:gd name="T60" fmla="*/ 142 w 1333"/>
                  <a:gd name="T61" fmla="*/ 113 h 850"/>
                  <a:gd name="T62" fmla="*/ 227 w 1333"/>
                  <a:gd name="T63" fmla="*/ 57 h 850"/>
                  <a:gd name="T64" fmla="*/ 284 w 1333"/>
                  <a:gd name="T65" fmla="*/ 142 h 850"/>
                  <a:gd name="T66" fmla="*/ 511 w 1333"/>
                  <a:gd name="T67" fmla="*/ 85 h 850"/>
                  <a:gd name="T68" fmla="*/ 539 w 1333"/>
                  <a:gd name="T69" fmla="*/ 28 h 850"/>
                  <a:gd name="T70" fmla="*/ 624 w 1333"/>
                  <a:gd name="T71" fmla="*/ 28 h 850"/>
                  <a:gd name="T72" fmla="*/ 652 w 1333"/>
                  <a:gd name="T73" fmla="*/ 57 h 850"/>
                  <a:gd name="T74" fmla="*/ 794 w 1333"/>
                  <a:gd name="T75" fmla="*/ 0 h 850"/>
                  <a:gd name="T76" fmla="*/ 879 w 1333"/>
                  <a:gd name="T77" fmla="*/ 28 h 850"/>
                  <a:gd name="T78" fmla="*/ 936 w 1333"/>
                  <a:gd name="T79" fmla="*/ 0 h 850"/>
                  <a:gd name="T80" fmla="*/ 964 w 1333"/>
                  <a:gd name="T81" fmla="*/ 113 h 850"/>
                  <a:gd name="T82" fmla="*/ 879 w 1333"/>
                  <a:gd name="T83" fmla="*/ 113 h 850"/>
                  <a:gd name="T84" fmla="*/ 908 w 1333"/>
                  <a:gd name="T85" fmla="*/ 170 h 850"/>
                  <a:gd name="T86" fmla="*/ 964 w 1333"/>
                  <a:gd name="T87" fmla="*/ 170 h 850"/>
                  <a:gd name="T88" fmla="*/ 1021 w 1333"/>
                  <a:gd name="T89" fmla="*/ 227 h 850"/>
                  <a:gd name="T90" fmla="*/ 1021 w 1333"/>
                  <a:gd name="T91" fmla="*/ 283 h 850"/>
                  <a:gd name="T92" fmla="*/ 1049 w 1333"/>
                  <a:gd name="T93" fmla="*/ 312 h 850"/>
                  <a:gd name="T94" fmla="*/ 1021 w 1333"/>
                  <a:gd name="T95" fmla="*/ 368 h 850"/>
                  <a:gd name="T96" fmla="*/ 1049 w 1333"/>
                  <a:gd name="T97" fmla="*/ 397 h 850"/>
                  <a:gd name="T98" fmla="*/ 1163 w 1333"/>
                  <a:gd name="T99" fmla="*/ 368 h 850"/>
                  <a:gd name="T100" fmla="*/ 1248 w 1333"/>
                  <a:gd name="T101" fmla="*/ 453 h 850"/>
                  <a:gd name="T102" fmla="*/ 1304 w 1333"/>
                  <a:gd name="T103" fmla="*/ 425 h 850"/>
                  <a:gd name="T104" fmla="*/ 1333 w 1333"/>
                  <a:gd name="T105" fmla="*/ 482 h 850"/>
                  <a:gd name="T106" fmla="*/ 1276 w 1333"/>
                  <a:gd name="T107" fmla="*/ 538 h 850"/>
                  <a:gd name="T108" fmla="*/ 1333 w 1333"/>
                  <a:gd name="T109" fmla="*/ 709 h 8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</a:cxnLst>
                <a:rect l="0" t="0" r="r" b="b"/>
                <a:pathLst>
                  <a:path w="1333" h="850">
                    <a:moveTo>
                      <a:pt x="1333" y="709"/>
                    </a:moveTo>
                    <a:lnTo>
                      <a:pt x="1248" y="709"/>
                    </a:lnTo>
                    <a:lnTo>
                      <a:pt x="1021" y="850"/>
                    </a:lnTo>
                    <a:lnTo>
                      <a:pt x="908" y="794"/>
                    </a:lnTo>
                    <a:lnTo>
                      <a:pt x="879" y="822"/>
                    </a:lnTo>
                    <a:lnTo>
                      <a:pt x="681" y="822"/>
                    </a:lnTo>
                    <a:lnTo>
                      <a:pt x="652" y="850"/>
                    </a:lnTo>
                    <a:lnTo>
                      <a:pt x="539" y="794"/>
                    </a:lnTo>
                    <a:lnTo>
                      <a:pt x="454" y="850"/>
                    </a:lnTo>
                    <a:lnTo>
                      <a:pt x="454" y="794"/>
                    </a:lnTo>
                    <a:lnTo>
                      <a:pt x="397" y="737"/>
                    </a:lnTo>
                    <a:lnTo>
                      <a:pt x="369" y="794"/>
                    </a:lnTo>
                    <a:lnTo>
                      <a:pt x="341" y="709"/>
                    </a:lnTo>
                    <a:lnTo>
                      <a:pt x="227" y="680"/>
                    </a:lnTo>
                    <a:lnTo>
                      <a:pt x="199" y="737"/>
                    </a:lnTo>
                    <a:lnTo>
                      <a:pt x="142" y="737"/>
                    </a:lnTo>
                    <a:lnTo>
                      <a:pt x="85" y="709"/>
                    </a:lnTo>
                    <a:lnTo>
                      <a:pt x="57" y="652"/>
                    </a:lnTo>
                    <a:lnTo>
                      <a:pt x="114" y="624"/>
                    </a:lnTo>
                    <a:lnTo>
                      <a:pt x="57" y="538"/>
                    </a:lnTo>
                    <a:lnTo>
                      <a:pt x="114" y="510"/>
                    </a:lnTo>
                    <a:lnTo>
                      <a:pt x="57" y="482"/>
                    </a:lnTo>
                    <a:lnTo>
                      <a:pt x="57" y="425"/>
                    </a:lnTo>
                    <a:lnTo>
                      <a:pt x="29" y="425"/>
                    </a:lnTo>
                    <a:lnTo>
                      <a:pt x="0" y="397"/>
                    </a:lnTo>
                    <a:lnTo>
                      <a:pt x="57" y="340"/>
                    </a:lnTo>
                    <a:lnTo>
                      <a:pt x="57" y="255"/>
                    </a:lnTo>
                    <a:lnTo>
                      <a:pt x="29" y="227"/>
                    </a:lnTo>
                    <a:lnTo>
                      <a:pt x="114" y="170"/>
                    </a:lnTo>
                    <a:lnTo>
                      <a:pt x="114" y="85"/>
                    </a:lnTo>
                    <a:lnTo>
                      <a:pt x="142" y="113"/>
                    </a:lnTo>
                    <a:lnTo>
                      <a:pt x="227" y="57"/>
                    </a:lnTo>
                    <a:lnTo>
                      <a:pt x="284" y="142"/>
                    </a:lnTo>
                    <a:lnTo>
                      <a:pt x="511" y="85"/>
                    </a:lnTo>
                    <a:lnTo>
                      <a:pt x="539" y="28"/>
                    </a:lnTo>
                    <a:lnTo>
                      <a:pt x="624" y="28"/>
                    </a:lnTo>
                    <a:lnTo>
                      <a:pt x="652" y="57"/>
                    </a:lnTo>
                    <a:lnTo>
                      <a:pt x="794" y="0"/>
                    </a:lnTo>
                    <a:lnTo>
                      <a:pt x="879" y="28"/>
                    </a:lnTo>
                    <a:lnTo>
                      <a:pt x="936" y="0"/>
                    </a:lnTo>
                    <a:lnTo>
                      <a:pt x="964" y="113"/>
                    </a:lnTo>
                    <a:lnTo>
                      <a:pt x="879" y="113"/>
                    </a:lnTo>
                    <a:lnTo>
                      <a:pt x="908" y="170"/>
                    </a:lnTo>
                    <a:lnTo>
                      <a:pt x="964" y="170"/>
                    </a:lnTo>
                    <a:lnTo>
                      <a:pt x="1021" y="227"/>
                    </a:lnTo>
                    <a:lnTo>
                      <a:pt x="1021" y="283"/>
                    </a:lnTo>
                    <a:lnTo>
                      <a:pt x="1049" y="312"/>
                    </a:lnTo>
                    <a:lnTo>
                      <a:pt x="1021" y="368"/>
                    </a:lnTo>
                    <a:lnTo>
                      <a:pt x="1049" y="397"/>
                    </a:lnTo>
                    <a:lnTo>
                      <a:pt x="1163" y="368"/>
                    </a:lnTo>
                    <a:lnTo>
                      <a:pt x="1248" y="453"/>
                    </a:lnTo>
                    <a:lnTo>
                      <a:pt x="1304" y="425"/>
                    </a:lnTo>
                    <a:lnTo>
                      <a:pt x="1333" y="482"/>
                    </a:lnTo>
                    <a:lnTo>
                      <a:pt x="1276" y="538"/>
                    </a:lnTo>
                    <a:lnTo>
                      <a:pt x="1333" y="709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39" name="Freeform 279"/>
              <p:cNvSpPr>
                <a:spLocks/>
              </p:cNvSpPr>
              <p:nvPr/>
            </p:nvSpPr>
            <p:spPr bwMode="auto">
              <a:xfrm>
                <a:off x="2939" y="1339"/>
                <a:ext cx="935" cy="1134"/>
              </a:xfrm>
              <a:custGeom>
                <a:avLst/>
                <a:gdLst>
                  <a:gd name="T0" fmla="*/ 935 w 935"/>
                  <a:gd name="T1" fmla="*/ 397 h 1134"/>
                  <a:gd name="T2" fmla="*/ 879 w 935"/>
                  <a:gd name="T3" fmla="*/ 453 h 1134"/>
                  <a:gd name="T4" fmla="*/ 879 w 935"/>
                  <a:gd name="T5" fmla="*/ 538 h 1134"/>
                  <a:gd name="T6" fmla="*/ 822 w 935"/>
                  <a:gd name="T7" fmla="*/ 510 h 1134"/>
                  <a:gd name="T8" fmla="*/ 794 w 935"/>
                  <a:gd name="T9" fmla="*/ 567 h 1134"/>
                  <a:gd name="T10" fmla="*/ 822 w 935"/>
                  <a:gd name="T11" fmla="*/ 623 h 1134"/>
                  <a:gd name="T12" fmla="*/ 765 w 935"/>
                  <a:gd name="T13" fmla="*/ 680 h 1134"/>
                  <a:gd name="T14" fmla="*/ 709 w 935"/>
                  <a:gd name="T15" fmla="*/ 879 h 1134"/>
                  <a:gd name="T16" fmla="*/ 652 w 935"/>
                  <a:gd name="T17" fmla="*/ 879 h 1134"/>
                  <a:gd name="T18" fmla="*/ 624 w 935"/>
                  <a:gd name="T19" fmla="*/ 907 h 1134"/>
                  <a:gd name="T20" fmla="*/ 567 w 935"/>
                  <a:gd name="T21" fmla="*/ 907 h 1134"/>
                  <a:gd name="T22" fmla="*/ 482 w 935"/>
                  <a:gd name="T23" fmla="*/ 1020 h 1134"/>
                  <a:gd name="T24" fmla="*/ 425 w 935"/>
                  <a:gd name="T25" fmla="*/ 1020 h 1134"/>
                  <a:gd name="T26" fmla="*/ 425 w 935"/>
                  <a:gd name="T27" fmla="*/ 992 h 1134"/>
                  <a:gd name="T28" fmla="*/ 340 w 935"/>
                  <a:gd name="T29" fmla="*/ 992 h 1134"/>
                  <a:gd name="T30" fmla="*/ 255 w 935"/>
                  <a:gd name="T31" fmla="*/ 1105 h 1134"/>
                  <a:gd name="T32" fmla="*/ 170 w 935"/>
                  <a:gd name="T33" fmla="*/ 1134 h 1134"/>
                  <a:gd name="T34" fmla="*/ 85 w 935"/>
                  <a:gd name="T35" fmla="*/ 1077 h 1134"/>
                  <a:gd name="T36" fmla="*/ 113 w 935"/>
                  <a:gd name="T37" fmla="*/ 1020 h 1134"/>
                  <a:gd name="T38" fmla="*/ 28 w 935"/>
                  <a:gd name="T39" fmla="*/ 992 h 1134"/>
                  <a:gd name="T40" fmla="*/ 28 w 935"/>
                  <a:gd name="T41" fmla="*/ 964 h 1134"/>
                  <a:gd name="T42" fmla="*/ 57 w 935"/>
                  <a:gd name="T43" fmla="*/ 964 h 1134"/>
                  <a:gd name="T44" fmla="*/ 85 w 935"/>
                  <a:gd name="T45" fmla="*/ 964 h 1134"/>
                  <a:gd name="T46" fmla="*/ 85 w 935"/>
                  <a:gd name="T47" fmla="*/ 935 h 1134"/>
                  <a:gd name="T48" fmla="*/ 57 w 935"/>
                  <a:gd name="T49" fmla="*/ 935 h 1134"/>
                  <a:gd name="T50" fmla="*/ 85 w 935"/>
                  <a:gd name="T51" fmla="*/ 850 h 1134"/>
                  <a:gd name="T52" fmla="*/ 28 w 935"/>
                  <a:gd name="T53" fmla="*/ 822 h 1134"/>
                  <a:gd name="T54" fmla="*/ 0 w 935"/>
                  <a:gd name="T55" fmla="*/ 765 h 1134"/>
                  <a:gd name="T56" fmla="*/ 85 w 935"/>
                  <a:gd name="T57" fmla="*/ 737 h 1134"/>
                  <a:gd name="T58" fmla="*/ 85 w 935"/>
                  <a:gd name="T59" fmla="*/ 623 h 1134"/>
                  <a:gd name="T60" fmla="*/ 28 w 935"/>
                  <a:gd name="T61" fmla="*/ 623 h 1134"/>
                  <a:gd name="T62" fmla="*/ 0 w 935"/>
                  <a:gd name="T63" fmla="*/ 510 h 1134"/>
                  <a:gd name="T64" fmla="*/ 113 w 935"/>
                  <a:gd name="T65" fmla="*/ 397 h 1134"/>
                  <a:gd name="T66" fmla="*/ 85 w 935"/>
                  <a:gd name="T67" fmla="*/ 340 h 1134"/>
                  <a:gd name="T68" fmla="*/ 113 w 935"/>
                  <a:gd name="T69" fmla="*/ 312 h 1134"/>
                  <a:gd name="T70" fmla="*/ 142 w 935"/>
                  <a:gd name="T71" fmla="*/ 198 h 1134"/>
                  <a:gd name="T72" fmla="*/ 142 w 935"/>
                  <a:gd name="T73" fmla="*/ 113 h 1134"/>
                  <a:gd name="T74" fmla="*/ 227 w 935"/>
                  <a:gd name="T75" fmla="*/ 0 h 1134"/>
                  <a:gd name="T76" fmla="*/ 283 w 935"/>
                  <a:gd name="T77" fmla="*/ 56 h 1134"/>
                  <a:gd name="T78" fmla="*/ 283 w 935"/>
                  <a:gd name="T79" fmla="*/ 113 h 1134"/>
                  <a:gd name="T80" fmla="*/ 425 w 935"/>
                  <a:gd name="T81" fmla="*/ 85 h 1134"/>
                  <a:gd name="T82" fmla="*/ 624 w 935"/>
                  <a:gd name="T83" fmla="*/ 255 h 1134"/>
                  <a:gd name="T84" fmla="*/ 850 w 935"/>
                  <a:gd name="T85" fmla="*/ 340 h 1134"/>
                  <a:gd name="T86" fmla="*/ 879 w 935"/>
                  <a:gd name="T87" fmla="*/ 340 h 1134"/>
                  <a:gd name="T88" fmla="*/ 935 w 935"/>
                  <a:gd name="T89" fmla="*/ 397 h 11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</a:cxnLst>
                <a:rect l="0" t="0" r="r" b="b"/>
                <a:pathLst>
                  <a:path w="935" h="1134">
                    <a:moveTo>
                      <a:pt x="935" y="397"/>
                    </a:moveTo>
                    <a:lnTo>
                      <a:pt x="879" y="453"/>
                    </a:lnTo>
                    <a:lnTo>
                      <a:pt x="879" y="538"/>
                    </a:lnTo>
                    <a:lnTo>
                      <a:pt x="822" y="510"/>
                    </a:lnTo>
                    <a:lnTo>
                      <a:pt x="794" y="567"/>
                    </a:lnTo>
                    <a:lnTo>
                      <a:pt x="822" y="623"/>
                    </a:lnTo>
                    <a:lnTo>
                      <a:pt x="765" y="680"/>
                    </a:lnTo>
                    <a:lnTo>
                      <a:pt x="709" y="879"/>
                    </a:lnTo>
                    <a:lnTo>
                      <a:pt x="652" y="879"/>
                    </a:lnTo>
                    <a:lnTo>
                      <a:pt x="624" y="907"/>
                    </a:lnTo>
                    <a:lnTo>
                      <a:pt x="567" y="907"/>
                    </a:lnTo>
                    <a:lnTo>
                      <a:pt x="482" y="1020"/>
                    </a:lnTo>
                    <a:lnTo>
                      <a:pt x="425" y="1020"/>
                    </a:lnTo>
                    <a:lnTo>
                      <a:pt x="425" y="992"/>
                    </a:lnTo>
                    <a:lnTo>
                      <a:pt x="340" y="992"/>
                    </a:lnTo>
                    <a:lnTo>
                      <a:pt x="255" y="1105"/>
                    </a:lnTo>
                    <a:lnTo>
                      <a:pt x="170" y="1134"/>
                    </a:lnTo>
                    <a:lnTo>
                      <a:pt x="85" y="1077"/>
                    </a:lnTo>
                    <a:lnTo>
                      <a:pt x="113" y="1020"/>
                    </a:lnTo>
                    <a:lnTo>
                      <a:pt x="28" y="992"/>
                    </a:lnTo>
                    <a:lnTo>
                      <a:pt x="28" y="964"/>
                    </a:lnTo>
                    <a:lnTo>
                      <a:pt x="57" y="964"/>
                    </a:lnTo>
                    <a:lnTo>
                      <a:pt x="85" y="964"/>
                    </a:lnTo>
                    <a:lnTo>
                      <a:pt x="85" y="935"/>
                    </a:lnTo>
                    <a:lnTo>
                      <a:pt x="57" y="935"/>
                    </a:lnTo>
                    <a:lnTo>
                      <a:pt x="85" y="850"/>
                    </a:lnTo>
                    <a:lnTo>
                      <a:pt x="28" y="822"/>
                    </a:lnTo>
                    <a:lnTo>
                      <a:pt x="0" y="765"/>
                    </a:lnTo>
                    <a:lnTo>
                      <a:pt x="85" y="737"/>
                    </a:lnTo>
                    <a:lnTo>
                      <a:pt x="85" y="623"/>
                    </a:lnTo>
                    <a:lnTo>
                      <a:pt x="28" y="623"/>
                    </a:lnTo>
                    <a:lnTo>
                      <a:pt x="0" y="510"/>
                    </a:lnTo>
                    <a:lnTo>
                      <a:pt x="113" y="397"/>
                    </a:lnTo>
                    <a:lnTo>
                      <a:pt x="85" y="340"/>
                    </a:lnTo>
                    <a:lnTo>
                      <a:pt x="113" y="312"/>
                    </a:lnTo>
                    <a:lnTo>
                      <a:pt x="142" y="198"/>
                    </a:lnTo>
                    <a:lnTo>
                      <a:pt x="142" y="113"/>
                    </a:lnTo>
                    <a:lnTo>
                      <a:pt x="227" y="0"/>
                    </a:lnTo>
                    <a:lnTo>
                      <a:pt x="283" y="56"/>
                    </a:lnTo>
                    <a:lnTo>
                      <a:pt x="283" y="113"/>
                    </a:lnTo>
                    <a:lnTo>
                      <a:pt x="425" y="85"/>
                    </a:lnTo>
                    <a:lnTo>
                      <a:pt x="624" y="255"/>
                    </a:lnTo>
                    <a:lnTo>
                      <a:pt x="850" y="340"/>
                    </a:lnTo>
                    <a:lnTo>
                      <a:pt x="879" y="340"/>
                    </a:lnTo>
                    <a:lnTo>
                      <a:pt x="935" y="397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40" name="Freeform 280"/>
              <p:cNvSpPr>
                <a:spLocks/>
              </p:cNvSpPr>
              <p:nvPr/>
            </p:nvSpPr>
            <p:spPr bwMode="auto">
              <a:xfrm>
                <a:off x="3364" y="1736"/>
                <a:ext cx="1021" cy="992"/>
              </a:xfrm>
              <a:custGeom>
                <a:avLst/>
                <a:gdLst>
                  <a:gd name="T0" fmla="*/ 510 w 1021"/>
                  <a:gd name="T1" fmla="*/ 0 h 992"/>
                  <a:gd name="T2" fmla="*/ 454 w 1021"/>
                  <a:gd name="T3" fmla="*/ 56 h 992"/>
                  <a:gd name="T4" fmla="*/ 454 w 1021"/>
                  <a:gd name="T5" fmla="*/ 141 h 992"/>
                  <a:gd name="T6" fmla="*/ 397 w 1021"/>
                  <a:gd name="T7" fmla="*/ 113 h 992"/>
                  <a:gd name="T8" fmla="*/ 369 w 1021"/>
                  <a:gd name="T9" fmla="*/ 170 h 992"/>
                  <a:gd name="T10" fmla="*/ 397 w 1021"/>
                  <a:gd name="T11" fmla="*/ 226 h 992"/>
                  <a:gd name="T12" fmla="*/ 340 w 1021"/>
                  <a:gd name="T13" fmla="*/ 283 h 992"/>
                  <a:gd name="T14" fmla="*/ 284 w 1021"/>
                  <a:gd name="T15" fmla="*/ 482 h 992"/>
                  <a:gd name="T16" fmla="*/ 227 w 1021"/>
                  <a:gd name="T17" fmla="*/ 482 h 992"/>
                  <a:gd name="T18" fmla="*/ 199 w 1021"/>
                  <a:gd name="T19" fmla="*/ 510 h 992"/>
                  <a:gd name="T20" fmla="*/ 142 w 1021"/>
                  <a:gd name="T21" fmla="*/ 510 h 992"/>
                  <a:gd name="T22" fmla="*/ 57 w 1021"/>
                  <a:gd name="T23" fmla="*/ 623 h 992"/>
                  <a:gd name="T24" fmla="*/ 0 w 1021"/>
                  <a:gd name="T25" fmla="*/ 623 h 992"/>
                  <a:gd name="T26" fmla="*/ 0 w 1021"/>
                  <a:gd name="T27" fmla="*/ 850 h 992"/>
                  <a:gd name="T28" fmla="*/ 57 w 1021"/>
                  <a:gd name="T29" fmla="*/ 879 h 992"/>
                  <a:gd name="T30" fmla="*/ 85 w 1021"/>
                  <a:gd name="T31" fmla="*/ 850 h 992"/>
                  <a:gd name="T32" fmla="*/ 255 w 1021"/>
                  <a:gd name="T33" fmla="*/ 935 h 992"/>
                  <a:gd name="T34" fmla="*/ 284 w 1021"/>
                  <a:gd name="T35" fmla="*/ 935 h 992"/>
                  <a:gd name="T36" fmla="*/ 312 w 1021"/>
                  <a:gd name="T37" fmla="*/ 935 h 992"/>
                  <a:gd name="T38" fmla="*/ 312 w 1021"/>
                  <a:gd name="T39" fmla="*/ 907 h 992"/>
                  <a:gd name="T40" fmla="*/ 454 w 1021"/>
                  <a:gd name="T41" fmla="*/ 992 h 992"/>
                  <a:gd name="T42" fmla="*/ 482 w 1021"/>
                  <a:gd name="T43" fmla="*/ 850 h 992"/>
                  <a:gd name="T44" fmla="*/ 567 w 1021"/>
                  <a:gd name="T45" fmla="*/ 907 h 992"/>
                  <a:gd name="T46" fmla="*/ 567 w 1021"/>
                  <a:gd name="T47" fmla="*/ 822 h 992"/>
                  <a:gd name="T48" fmla="*/ 709 w 1021"/>
                  <a:gd name="T49" fmla="*/ 850 h 992"/>
                  <a:gd name="T50" fmla="*/ 794 w 1021"/>
                  <a:gd name="T51" fmla="*/ 793 h 992"/>
                  <a:gd name="T52" fmla="*/ 822 w 1021"/>
                  <a:gd name="T53" fmla="*/ 822 h 992"/>
                  <a:gd name="T54" fmla="*/ 879 w 1021"/>
                  <a:gd name="T55" fmla="*/ 737 h 992"/>
                  <a:gd name="T56" fmla="*/ 964 w 1021"/>
                  <a:gd name="T57" fmla="*/ 737 h 992"/>
                  <a:gd name="T58" fmla="*/ 964 w 1021"/>
                  <a:gd name="T59" fmla="*/ 680 h 992"/>
                  <a:gd name="T60" fmla="*/ 936 w 1021"/>
                  <a:gd name="T61" fmla="*/ 680 h 992"/>
                  <a:gd name="T62" fmla="*/ 907 w 1021"/>
                  <a:gd name="T63" fmla="*/ 652 h 992"/>
                  <a:gd name="T64" fmla="*/ 964 w 1021"/>
                  <a:gd name="T65" fmla="*/ 595 h 992"/>
                  <a:gd name="T66" fmla="*/ 964 w 1021"/>
                  <a:gd name="T67" fmla="*/ 510 h 992"/>
                  <a:gd name="T68" fmla="*/ 936 w 1021"/>
                  <a:gd name="T69" fmla="*/ 482 h 992"/>
                  <a:gd name="T70" fmla="*/ 1021 w 1021"/>
                  <a:gd name="T71" fmla="*/ 425 h 992"/>
                  <a:gd name="T72" fmla="*/ 1021 w 1021"/>
                  <a:gd name="T73" fmla="*/ 340 h 992"/>
                  <a:gd name="T74" fmla="*/ 992 w 1021"/>
                  <a:gd name="T75" fmla="*/ 312 h 992"/>
                  <a:gd name="T76" fmla="*/ 964 w 1021"/>
                  <a:gd name="T77" fmla="*/ 226 h 992"/>
                  <a:gd name="T78" fmla="*/ 822 w 1021"/>
                  <a:gd name="T79" fmla="*/ 198 h 992"/>
                  <a:gd name="T80" fmla="*/ 794 w 1021"/>
                  <a:gd name="T81" fmla="*/ 170 h 992"/>
                  <a:gd name="T82" fmla="*/ 737 w 1021"/>
                  <a:gd name="T83" fmla="*/ 170 h 992"/>
                  <a:gd name="T84" fmla="*/ 681 w 1021"/>
                  <a:gd name="T85" fmla="*/ 28 h 992"/>
                  <a:gd name="T86" fmla="*/ 510 w 1021"/>
                  <a:gd name="T87" fmla="*/ 0 h 99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1021" h="992">
                    <a:moveTo>
                      <a:pt x="510" y="0"/>
                    </a:moveTo>
                    <a:lnTo>
                      <a:pt x="454" y="56"/>
                    </a:lnTo>
                    <a:lnTo>
                      <a:pt x="454" y="141"/>
                    </a:lnTo>
                    <a:lnTo>
                      <a:pt x="397" y="113"/>
                    </a:lnTo>
                    <a:lnTo>
                      <a:pt x="369" y="170"/>
                    </a:lnTo>
                    <a:lnTo>
                      <a:pt x="397" y="226"/>
                    </a:lnTo>
                    <a:lnTo>
                      <a:pt x="340" y="283"/>
                    </a:lnTo>
                    <a:lnTo>
                      <a:pt x="284" y="482"/>
                    </a:lnTo>
                    <a:lnTo>
                      <a:pt x="227" y="482"/>
                    </a:lnTo>
                    <a:lnTo>
                      <a:pt x="199" y="510"/>
                    </a:lnTo>
                    <a:lnTo>
                      <a:pt x="142" y="510"/>
                    </a:lnTo>
                    <a:lnTo>
                      <a:pt x="57" y="623"/>
                    </a:lnTo>
                    <a:lnTo>
                      <a:pt x="0" y="623"/>
                    </a:lnTo>
                    <a:lnTo>
                      <a:pt x="0" y="850"/>
                    </a:lnTo>
                    <a:lnTo>
                      <a:pt x="57" y="879"/>
                    </a:lnTo>
                    <a:lnTo>
                      <a:pt x="85" y="850"/>
                    </a:lnTo>
                    <a:lnTo>
                      <a:pt x="255" y="935"/>
                    </a:lnTo>
                    <a:lnTo>
                      <a:pt x="284" y="935"/>
                    </a:lnTo>
                    <a:lnTo>
                      <a:pt x="312" y="935"/>
                    </a:lnTo>
                    <a:lnTo>
                      <a:pt x="312" y="907"/>
                    </a:lnTo>
                    <a:lnTo>
                      <a:pt x="454" y="992"/>
                    </a:lnTo>
                    <a:lnTo>
                      <a:pt x="482" y="850"/>
                    </a:lnTo>
                    <a:lnTo>
                      <a:pt x="567" y="907"/>
                    </a:lnTo>
                    <a:lnTo>
                      <a:pt x="567" y="822"/>
                    </a:lnTo>
                    <a:lnTo>
                      <a:pt x="709" y="850"/>
                    </a:lnTo>
                    <a:lnTo>
                      <a:pt x="794" y="793"/>
                    </a:lnTo>
                    <a:lnTo>
                      <a:pt x="822" y="822"/>
                    </a:lnTo>
                    <a:lnTo>
                      <a:pt x="879" y="737"/>
                    </a:lnTo>
                    <a:lnTo>
                      <a:pt x="964" y="737"/>
                    </a:lnTo>
                    <a:lnTo>
                      <a:pt x="964" y="680"/>
                    </a:lnTo>
                    <a:lnTo>
                      <a:pt x="936" y="680"/>
                    </a:lnTo>
                    <a:lnTo>
                      <a:pt x="907" y="652"/>
                    </a:lnTo>
                    <a:lnTo>
                      <a:pt x="964" y="595"/>
                    </a:lnTo>
                    <a:lnTo>
                      <a:pt x="964" y="510"/>
                    </a:lnTo>
                    <a:lnTo>
                      <a:pt x="936" y="482"/>
                    </a:lnTo>
                    <a:lnTo>
                      <a:pt x="1021" y="425"/>
                    </a:lnTo>
                    <a:lnTo>
                      <a:pt x="1021" y="340"/>
                    </a:lnTo>
                    <a:lnTo>
                      <a:pt x="992" y="312"/>
                    </a:lnTo>
                    <a:lnTo>
                      <a:pt x="964" y="226"/>
                    </a:lnTo>
                    <a:lnTo>
                      <a:pt x="822" y="198"/>
                    </a:lnTo>
                    <a:lnTo>
                      <a:pt x="794" y="170"/>
                    </a:lnTo>
                    <a:lnTo>
                      <a:pt x="737" y="170"/>
                    </a:lnTo>
                    <a:lnTo>
                      <a:pt x="681" y="28"/>
                    </a:lnTo>
                    <a:lnTo>
                      <a:pt x="510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41" name="Freeform 281"/>
              <p:cNvSpPr>
                <a:spLocks/>
              </p:cNvSpPr>
              <p:nvPr/>
            </p:nvSpPr>
            <p:spPr bwMode="auto">
              <a:xfrm>
                <a:off x="3024" y="5790"/>
                <a:ext cx="992" cy="1020"/>
              </a:xfrm>
              <a:custGeom>
                <a:avLst/>
                <a:gdLst>
                  <a:gd name="T0" fmla="*/ 28 w 992"/>
                  <a:gd name="T1" fmla="*/ 737 h 1020"/>
                  <a:gd name="T2" fmla="*/ 28 w 992"/>
                  <a:gd name="T3" fmla="*/ 822 h 1020"/>
                  <a:gd name="T4" fmla="*/ 312 w 992"/>
                  <a:gd name="T5" fmla="*/ 964 h 1020"/>
                  <a:gd name="T6" fmla="*/ 369 w 992"/>
                  <a:gd name="T7" fmla="*/ 964 h 1020"/>
                  <a:gd name="T8" fmla="*/ 737 w 992"/>
                  <a:gd name="T9" fmla="*/ 1020 h 1020"/>
                  <a:gd name="T10" fmla="*/ 822 w 992"/>
                  <a:gd name="T11" fmla="*/ 964 h 1020"/>
                  <a:gd name="T12" fmla="*/ 879 w 992"/>
                  <a:gd name="T13" fmla="*/ 992 h 1020"/>
                  <a:gd name="T14" fmla="*/ 992 w 992"/>
                  <a:gd name="T15" fmla="*/ 879 h 1020"/>
                  <a:gd name="T16" fmla="*/ 964 w 992"/>
                  <a:gd name="T17" fmla="*/ 822 h 1020"/>
                  <a:gd name="T18" fmla="*/ 907 w 992"/>
                  <a:gd name="T19" fmla="*/ 793 h 1020"/>
                  <a:gd name="T20" fmla="*/ 879 w 992"/>
                  <a:gd name="T21" fmla="*/ 850 h 1020"/>
                  <a:gd name="T22" fmla="*/ 850 w 992"/>
                  <a:gd name="T23" fmla="*/ 793 h 1020"/>
                  <a:gd name="T24" fmla="*/ 794 w 992"/>
                  <a:gd name="T25" fmla="*/ 765 h 1020"/>
                  <a:gd name="T26" fmla="*/ 765 w 992"/>
                  <a:gd name="T27" fmla="*/ 793 h 1020"/>
                  <a:gd name="T28" fmla="*/ 709 w 992"/>
                  <a:gd name="T29" fmla="*/ 652 h 1020"/>
                  <a:gd name="T30" fmla="*/ 709 w 992"/>
                  <a:gd name="T31" fmla="*/ 595 h 1020"/>
                  <a:gd name="T32" fmla="*/ 595 w 992"/>
                  <a:gd name="T33" fmla="*/ 538 h 1020"/>
                  <a:gd name="T34" fmla="*/ 567 w 992"/>
                  <a:gd name="T35" fmla="*/ 482 h 1020"/>
                  <a:gd name="T36" fmla="*/ 595 w 992"/>
                  <a:gd name="T37" fmla="*/ 340 h 1020"/>
                  <a:gd name="T38" fmla="*/ 567 w 992"/>
                  <a:gd name="T39" fmla="*/ 283 h 1020"/>
                  <a:gd name="T40" fmla="*/ 482 w 992"/>
                  <a:gd name="T41" fmla="*/ 340 h 1020"/>
                  <a:gd name="T42" fmla="*/ 454 w 992"/>
                  <a:gd name="T43" fmla="*/ 312 h 1020"/>
                  <a:gd name="T44" fmla="*/ 425 w 992"/>
                  <a:gd name="T45" fmla="*/ 226 h 1020"/>
                  <a:gd name="T46" fmla="*/ 397 w 992"/>
                  <a:gd name="T47" fmla="*/ 226 h 1020"/>
                  <a:gd name="T48" fmla="*/ 397 w 992"/>
                  <a:gd name="T49" fmla="*/ 113 h 1020"/>
                  <a:gd name="T50" fmla="*/ 340 w 992"/>
                  <a:gd name="T51" fmla="*/ 85 h 1020"/>
                  <a:gd name="T52" fmla="*/ 340 w 992"/>
                  <a:gd name="T53" fmla="*/ 28 h 1020"/>
                  <a:gd name="T54" fmla="*/ 283 w 992"/>
                  <a:gd name="T55" fmla="*/ 0 h 1020"/>
                  <a:gd name="T56" fmla="*/ 255 w 992"/>
                  <a:gd name="T57" fmla="*/ 28 h 1020"/>
                  <a:gd name="T58" fmla="*/ 340 w 992"/>
                  <a:gd name="T59" fmla="*/ 170 h 1020"/>
                  <a:gd name="T60" fmla="*/ 312 w 992"/>
                  <a:gd name="T61" fmla="*/ 283 h 1020"/>
                  <a:gd name="T62" fmla="*/ 198 w 992"/>
                  <a:gd name="T63" fmla="*/ 312 h 1020"/>
                  <a:gd name="T64" fmla="*/ 113 w 992"/>
                  <a:gd name="T65" fmla="*/ 453 h 1020"/>
                  <a:gd name="T66" fmla="*/ 113 w 992"/>
                  <a:gd name="T67" fmla="*/ 538 h 1020"/>
                  <a:gd name="T68" fmla="*/ 85 w 992"/>
                  <a:gd name="T69" fmla="*/ 595 h 1020"/>
                  <a:gd name="T70" fmla="*/ 85 w 992"/>
                  <a:gd name="T71" fmla="*/ 623 h 1020"/>
                  <a:gd name="T72" fmla="*/ 28 w 992"/>
                  <a:gd name="T73" fmla="*/ 652 h 1020"/>
                  <a:gd name="T74" fmla="*/ 0 w 992"/>
                  <a:gd name="T75" fmla="*/ 737 h 1020"/>
                  <a:gd name="T76" fmla="*/ 28 w 992"/>
                  <a:gd name="T77" fmla="*/ 737 h 10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</a:cxnLst>
                <a:rect l="0" t="0" r="r" b="b"/>
                <a:pathLst>
                  <a:path w="992" h="1020">
                    <a:moveTo>
                      <a:pt x="28" y="737"/>
                    </a:moveTo>
                    <a:lnTo>
                      <a:pt x="28" y="822"/>
                    </a:lnTo>
                    <a:lnTo>
                      <a:pt x="312" y="964"/>
                    </a:lnTo>
                    <a:lnTo>
                      <a:pt x="369" y="964"/>
                    </a:lnTo>
                    <a:lnTo>
                      <a:pt x="737" y="1020"/>
                    </a:lnTo>
                    <a:lnTo>
                      <a:pt x="822" y="964"/>
                    </a:lnTo>
                    <a:lnTo>
                      <a:pt x="879" y="992"/>
                    </a:lnTo>
                    <a:lnTo>
                      <a:pt x="992" y="879"/>
                    </a:lnTo>
                    <a:lnTo>
                      <a:pt x="964" y="822"/>
                    </a:lnTo>
                    <a:lnTo>
                      <a:pt x="907" y="793"/>
                    </a:lnTo>
                    <a:lnTo>
                      <a:pt x="879" y="850"/>
                    </a:lnTo>
                    <a:lnTo>
                      <a:pt x="850" y="793"/>
                    </a:lnTo>
                    <a:lnTo>
                      <a:pt x="794" y="765"/>
                    </a:lnTo>
                    <a:lnTo>
                      <a:pt x="765" y="793"/>
                    </a:lnTo>
                    <a:lnTo>
                      <a:pt x="709" y="652"/>
                    </a:lnTo>
                    <a:lnTo>
                      <a:pt x="709" y="595"/>
                    </a:lnTo>
                    <a:lnTo>
                      <a:pt x="595" y="538"/>
                    </a:lnTo>
                    <a:lnTo>
                      <a:pt x="567" y="482"/>
                    </a:lnTo>
                    <a:lnTo>
                      <a:pt x="595" y="340"/>
                    </a:lnTo>
                    <a:lnTo>
                      <a:pt x="567" y="283"/>
                    </a:lnTo>
                    <a:lnTo>
                      <a:pt x="482" y="340"/>
                    </a:lnTo>
                    <a:lnTo>
                      <a:pt x="454" y="312"/>
                    </a:lnTo>
                    <a:lnTo>
                      <a:pt x="425" y="226"/>
                    </a:lnTo>
                    <a:lnTo>
                      <a:pt x="397" y="226"/>
                    </a:lnTo>
                    <a:lnTo>
                      <a:pt x="397" y="113"/>
                    </a:lnTo>
                    <a:lnTo>
                      <a:pt x="340" y="85"/>
                    </a:lnTo>
                    <a:lnTo>
                      <a:pt x="340" y="28"/>
                    </a:lnTo>
                    <a:lnTo>
                      <a:pt x="283" y="0"/>
                    </a:lnTo>
                    <a:lnTo>
                      <a:pt x="255" y="28"/>
                    </a:lnTo>
                    <a:lnTo>
                      <a:pt x="340" y="170"/>
                    </a:lnTo>
                    <a:lnTo>
                      <a:pt x="312" y="283"/>
                    </a:lnTo>
                    <a:lnTo>
                      <a:pt x="198" y="312"/>
                    </a:lnTo>
                    <a:lnTo>
                      <a:pt x="113" y="453"/>
                    </a:lnTo>
                    <a:lnTo>
                      <a:pt x="113" y="538"/>
                    </a:lnTo>
                    <a:lnTo>
                      <a:pt x="85" y="595"/>
                    </a:lnTo>
                    <a:lnTo>
                      <a:pt x="85" y="623"/>
                    </a:lnTo>
                    <a:lnTo>
                      <a:pt x="28" y="652"/>
                    </a:lnTo>
                    <a:lnTo>
                      <a:pt x="0" y="737"/>
                    </a:lnTo>
                    <a:lnTo>
                      <a:pt x="28" y="737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43" name="Freeform 283"/>
              <p:cNvSpPr>
                <a:spLocks/>
              </p:cNvSpPr>
              <p:nvPr/>
            </p:nvSpPr>
            <p:spPr bwMode="auto">
              <a:xfrm>
                <a:off x="3222" y="5308"/>
                <a:ext cx="511" cy="822"/>
              </a:xfrm>
              <a:custGeom>
                <a:avLst/>
                <a:gdLst>
                  <a:gd name="T0" fmla="*/ 397 w 511"/>
                  <a:gd name="T1" fmla="*/ 822 h 822"/>
                  <a:gd name="T2" fmla="*/ 426 w 511"/>
                  <a:gd name="T3" fmla="*/ 737 h 822"/>
                  <a:gd name="T4" fmla="*/ 426 w 511"/>
                  <a:gd name="T5" fmla="*/ 652 h 822"/>
                  <a:gd name="T6" fmla="*/ 454 w 511"/>
                  <a:gd name="T7" fmla="*/ 595 h 822"/>
                  <a:gd name="T8" fmla="*/ 454 w 511"/>
                  <a:gd name="T9" fmla="*/ 510 h 822"/>
                  <a:gd name="T10" fmla="*/ 511 w 511"/>
                  <a:gd name="T11" fmla="*/ 453 h 822"/>
                  <a:gd name="T12" fmla="*/ 511 w 511"/>
                  <a:gd name="T13" fmla="*/ 397 h 822"/>
                  <a:gd name="T14" fmla="*/ 482 w 511"/>
                  <a:gd name="T15" fmla="*/ 368 h 822"/>
                  <a:gd name="T16" fmla="*/ 397 w 511"/>
                  <a:gd name="T17" fmla="*/ 397 h 822"/>
                  <a:gd name="T18" fmla="*/ 426 w 511"/>
                  <a:gd name="T19" fmla="*/ 283 h 822"/>
                  <a:gd name="T20" fmla="*/ 426 w 511"/>
                  <a:gd name="T21" fmla="*/ 198 h 822"/>
                  <a:gd name="T22" fmla="*/ 341 w 511"/>
                  <a:gd name="T23" fmla="*/ 85 h 822"/>
                  <a:gd name="T24" fmla="*/ 341 w 511"/>
                  <a:gd name="T25" fmla="*/ 28 h 822"/>
                  <a:gd name="T26" fmla="*/ 284 w 511"/>
                  <a:gd name="T27" fmla="*/ 28 h 822"/>
                  <a:gd name="T28" fmla="*/ 227 w 511"/>
                  <a:gd name="T29" fmla="*/ 28 h 822"/>
                  <a:gd name="T30" fmla="*/ 199 w 511"/>
                  <a:gd name="T31" fmla="*/ 0 h 822"/>
                  <a:gd name="T32" fmla="*/ 85 w 511"/>
                  <a:gd name="T33" fmla="*/ 28 h 822"/>
                  <a:gd name="T34" fmla="*/ 57 w 511"/>
                  <a:gd name="T35" fmla="*/ 85 h 822"/>
                  <a:gd name="T36" fmla="*/ 0 w 511"/>
                  <a:gd name="T37" fmla="*/ 255 h 822"/>
                  <a:gd name="T38" fmla="*/ 85 w 511"/>
                  <a:gd name="T39" fmla="*/ 397 h 822"/>
                  <a:gd name="T40" fmla="*/ 85 w 511"/>
                  <a:gd name="T41" fmla="*/ 482 h 822"/>
                  <a:gd name="T42" fmla="*/ 142 w 511"/>
                  <a:gd name="T43" fmla="*/ 510 h 822"/>
                  <a:gd name="T44" fmla="*/ 142 w 511"/>
                  <a:gd name="T45" fmla="*/ 567 h 822"/>
                  <a:gd name="T46" fmla="*/ 199 w 511"/>
                  <a:gd name="T47" fmla="*/ 595 h 822"/>
                  <a:gd name="T48" fmla="*/ 199 w 511"/>
                  <a:gd name="T49" fmla="*/ 708 h 822"/>
                  <a:gd name="T50" fmla="*/ 227 w 511"/>
                  <a:gd name="T51" fmla="*/ 708 h 822"/>
                  <a:gd name="T52" fmla="*/ 256 w 511"/>
                  <a:gd name="T53" fmla="*/ 794 h 822"/>
                  <a:gd name="T54" fmla="*/ 284 w 511"/>
                  <a:gd name="T55" fmla="*/ 822 h 822"/>
                  <a:gd name="T56" fmla="*/ 369 w 511"/>
                  <a:gd name="T57" fmla="*/ 765 h 822"/>
                  <a:gd name="T58" fmla="*/ 397 w 511"/>
                  <a:gd name="T59" fmla="*/ 822 h 8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</a:cxnLst>
                <a:rect l="0" t="0" r="r" b="b"/>
                <a:pathLst>
                  <a:path w="511" h="822">
                    <a:moveTo>
                      <a:pt x="397" y="822"/>
                    </a:moveTo>
                    <a:lnTo>
                      <a:pt x="426" y="737"/>
                    </a:lnTo>
                    <a:lnTo>
                      <a:pt x="426" y="652"/>
                    </a:lnTo>
                    <a:lnTo>
                      <a:pt x="454" y="595"/>
                    </a:lnTo>
                    <a:lnTo>
                      <a:pt x="454" y="510"/>
                    </a:lnTo>
                    <a:lnTo>
                      <a:pt x="511" y="453"/>
                    </a:lnTo>
                    <a:lnTo>
                      <a:pt x="511" y="397"/>
                    </a:lnTo>
                    <a:lnTo>
                      <a:pt x="482" y="368"/>
                    </a:lnTo>
                    <a:lnTo>
                      <a:pt x="397" y="397"/>
                    </a:lnTo>
                    <a:lnTo>
                      <a:pt x="426" y="283"/>
                    </a:lnTo>
                    <a:lnTo>
                      <a:pt x="426" y="198"/>
                    </a:lnTo>
                    <a:lnTo>
                      <a:pt x="341" y="85"/>
                    </a:lnTo>
                    <a:lnTo>
                      <a:pt x="341" y="28"/>
                    </a:lnTo>
                    <a:lnTo>
                      <a:pt x="284" y="28"/>
                    </a:lnTo>
                    <a:lnTo>
                      <a:pt x="227" y="28"/>
                    </a:lnTo>
                    <a:lnTo>
                      <a:pt x="199" y="0"/>
                    </a:lnTo>
                    <a:lnTo>
                      <a:pt x="85" y="28"/>
                    </a:lnTo>
                    <a:lnTo>
                      <a:pt x="57" y="85"/>
                    </a:lnTo>
                    <a:lnTo>
                      <a:pt x="0" y="255"/>
                    </a:lnTo>
                    <a:lnTo>
                      <a:pt x="85" y="397"/>
                    </a:lnTo>
                    <a:lnTo>
                      <a:pt x="85" y="482"/>
                    </a:lnTo>
                    <a:lnTo>
                      <a:pt x="142" y="510"/>
                    </a:lnTo>
                    <a:lnTo>
                      <a:pt x="142" y="567"/>
                    </a:lnTo>
                    <a:lnTo>
                      <a:pt x="199" y="595"/>
                    </a:lnTo>
                    <a:lnTo>
                      <a:pt x="199" y="708"/>
                    </a:lnTo>
                    <a:lnTo>
                      <a:pt x="227" y="708"/>
                    </a:lnTo>
                    <a:lnTo>
                      <a:pt x="256" y="794"/>
                    </a:lnTo>
                    <a:lnTo>
                      <a:pt x="284" y="822"/>
                    </a:lnTo>
                    <a:lnTo>
                      <a:pt x="369" y="765"/>
                    </a:lnTo>
                    <a:lnTo>
                      <a:pt x="397" y="822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44" name="Freeform 284"/>
              <p:cNvSpPr>
                <a:spLocks/>
              </p:cNvSpPr>
              <p:nvPr/>
            </p:nvSpPr>
            <p:spPr bwMode="auto">
              <a:xfrm>
                <a:off x="3563" y="5364"/>
                <a:ext cx="538" cy="908"/>
              </a:xfrm>
              <a:custGeom>
                <a:avLst/>
                <a:gdLst>
                  <a:gd name="T0" fmla="*/ 28 w 538"/>
                  <a:gd name="T1" fmla="*/ 908 h 908"/>
                  <a:gd name="T2" fmla="*/ 198 w 538"/>
                  <a:gd name="T3" fmla="*/ 851 h 908"/>
                  <a:gd name="T4" fmla="*/ 170 w 538"/>
                  <a:gd name="T5" fmla="*/ 823 h 908"/>
                  <a:gd name="T6" fmla="*/ 141 w 538"/>
                  <a:gd name="T7" fmla="*/ 738 h 908"/>
                  <a:gd name="T8" fmla="*/ 170 w 538"/>
                  <a:gd name="T9" fmla="*/ 681 h 908"/>
                  <a:gd name="T10" fmla="*/ 198 w 538"/>
                  <a:gd name="T11" fmla="*/ 709 h 908"/>
                  <a:gd name="T12" fmla="*/ 311 w 538"/>
                  <a:gd name="T13" fmla="*/ 652 h 908"/>
                  <a:gd name="T14" fmla="*/ 311 w 538"/>
                  <a:gd name="T15" fmla="*/ 511 h 908"/>
                  <a:gd name="T16" fmla="*/ 425 w 538"/>
                  <a:gd name="T17" fmla="*/ 426 h 908"/>
                  <a:gd name="T18" fmla="*/ 397 w 538"/>
                  <a:gd name="T19" fmla="*/ 341 h 908"/>
                  <a:gd name="T20" fmla="*/ 453 w 538"/>
                  <a:gd name="T21" fmla="*/ 256 h 908"/>
                  <a:gd name="T22" fmla="*/ 538 w 538"/>
                  <a:gd name="T23" fmla="*/ 142 h 908"/>
                  <a:gd name="T24" fmla="*/ 397 w 538"/>
                  <a:gd name="T25" fmla="*/ 114 h 908"/>
                  <a:gd name="T26" fmla="*/ 340 w 538"/>
                  <a:gd name="T27" fmla="*/ 171 h 908"/>
                  <a:gd name="T28" fmla="*/ 283 w 538"/>
                  <a:gd name="T29" fmla="*/ 199 h 908"/>
                  <a:gd name="T30" fmla="*/ 283 w 538"/>
                  <a:gd name="T31" fmla="*/ 142 h 908"/>
                  <a:gd name="T32" fmla="*/ 170 w 538"/>
                  <a:gd name="T33" fmla="*/ 85 h 908"/>
                  <a:gd name="T34" fmla="*/ 113 w 538"/>
                  <a:gd name="T35" fmla="*/ 0 h 908"/>
                  <a:gd name="T36" fmla="*/ 85 w 538"/>
                  <a:gd name="T37" fmla="*/ 57 h 908"/>
                  <a:gd name="T38" fmla="*/ 0 w 538"/>
                  <a:gd name="T39" fmla="*/ 29 h 908"/>
                  <a:gd name="T40" fmla="*/ 85 w 538"/>
                  <a:gd name="T41" fmla="*/ 142 h 908"/>
                  <a:gd name="T42" fmla="*/ 85 w 538"/>
                  <a:gd name="T43" fmla="*/ 227 h 908"/>
                  <a:gd name="T44" fmla="*/ 56 w 538"/>
                  <a:gd name="T45" fmla="*/ 341 h 908"/>
                  <a:gd name="T46" fmla="*/ 141 w 538"/>
                  <a:gd name="T47" fmla="*/ 312 h 908"/>
                  <a:gd name="T48" fmla="*/ 170 w 538"/>
                  <a:gd name="T49" fmla="*/ 341 h 908"/>
                  <a:gd name="T50" fmla="*/ 170 w 538"/>
                  <a:gd name="T51" fmla="*/ 397 h 908"/>
                  <a:gd name="T52" fmla="*/ 113 w 538"/>
                  <a:gd name="T53" fmla="*/ 454 h 908"/>
                  <a:gd name="T54" fmla="*/ 113 w 538"/>
                  <a:gd name="T55" fmla="*/ 539 h 908"/>
                  <a:gd name="T56" fmla="*/ 85 w 538"/>
                  <a:gd name="T57" fmla="*/ 596 h 908"/>
                  <a:gd name="T58" fmla="*/ 85 w 538"/>
                  <a:gd name="T59" fmla="*/ 681 h 908"/>
                  <a:gd name="T60" fmla="*/ 55 w 538"/>
                  <a:gd name="T61" fmla="*/ 759 h 908"/>
                  <a:gd name="T62" fmla="*/ 28 w 538"/>
                  <a:gd name="T63" fmla="*/ 908 h 90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</a:cxnLst>
                <a:rect l="0" t="0" r="r" b="b"/>
                <a:pathLst>
                  <a:path w="538" h="908">
                    <a:moveTo>
                      <a:pt x="28" y="908"/>
                    </a:moveTo>
                    <a:lnTo>
                      <a:pt x="198" y="851"/>
                    </a:lnTo>
                    <a:lnTo>
                      <a:pt x="170" y="823"/>
                    </a:lnTo>
                    <a:lnTo>
                      <a:pt x="141" y="738"/>
                    </a:lnTo>
                    <a:lnTo>
                      <a:pt x="170" y="681"/>
                    </a:lnTo>
                    <a:lnTo>
                      <a:pt x="198" y="709"/>
                    </a:lnTo>
                    <a:lnTo>
                      <a:pt x="311" y="652"/>
                    </a:lnTo>
                    <a:lnTo>
                      <a:pt x="311" y="511"/>
                    </a:lnTo>
                    <a:lnTo>
                      <a:pt x="425" y="426"/>
                    </a:lnTo>
                    <a:lnTo>
                      <a:pt x="397" y="341"/>
                    </a:lnTo>
                    <a:lnTo>
                      <a:pt x="453" y="256"/>
                    </a:lnTo>
                    <a:lnTo>
                      <a:pt x="538" y="142"/>
                    </a:lnTo>
                    <a:lnTo>
                      <a:pt x="397" y="114"/>
                    </a:lnTo>
                    <a:lnTo>
                      <a:pt x="340" y="171"/>
                    </a:lnTo>
                    <a:lnTo>
                      <a:pt x="283" y="199"/>
                    </a:lnTo>
                    <a:lnTo>
                      <a:pt x="283" y="142"/>
                    </a:lnTo>
                    <a:lnTo>
                      <a:pt x="170" y="85"/>
                    </a:lnTo>
                    <a:lnTo>
                      <a:pt x="113" y="0"/>
                    </a:lnTo>
                    <a:lnTo>
                      <a:pt x="85" y="57"/>
                    </a:lnTo>
                    <a:lnTo>
                      <a:pt x="0" y="29"/>
                    </a:lnTo>
                    <a:lnTo>
                      <a:pt x="85" y="142"/>
                    </a:lnTo>
                    <a:lnTo>
                      <a:pt x="85" y="227"/>
                    </a:lnTo>
                    <a:lnTo>
                      <a:pt x="56" y="341"/>
                    </a:lnTo>
                    <a:lnTo>
                      <a:pt x="141" y="312"/>
                    </a:lnTo>
                    <a:lnTo>
                      <a:pt x="170" y="341"/>
                    </a:lnTo>
                    <a:lnTo>
                      <a:pt x="170" y="397"/>
                    </a:lnTo>
                    <a:lnTo>
                      <a:pt x="113" y="454"/>
                    </a:lnTo>
                    <a:lnTo>
                      <a:pt x="113" y="539"/>
                    </a:lnTo>
                    <a:lnTo>
                      <a:pt x="85" y="596"/>
                    </a:lnTo>
                    <a:lnTo>
                      <a:pt x="85" y="681"/>
                    </a:lnTo>
                    <a:lnTo>
                      <a:pt x="55" y="759"/>
                    </a:lnTo>
                    <a:lnTo>
                      <a:pt x="28" y="908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45" name="Freeform 285"/>
              <p:cNvSpPr>
                <a:spLocks/>
              </p:cNvSpPr>
              <p:nvPr/>
            </p:nvSpPr>
            <p:spPr bwMode="auto">
              <a:xfrm>
                <a:off x="3591" y="6016"/>
                <a:ext cx="539" cy="653"/>
              </a:xfrm>
              <a:custGeom>
                <a:avLst/>
                <a:gdLst>
                  <a:gd name="T0" fmla="*/ 425 w 539"/>
                  <a:gd name="T1" fmla="*/ 653 h 653"/>
                  <a:gd name="T2" fmla="*/ 397 w 539"/>
                  <a:gd name="T3" fmla="*/ 596 h 653"/>
                  <a:gd name="T4" fmla="*/ 340 w 539"/>
                  <a:gd name="T5" fmla="*/ 567 h 653"/>
                  <a:gd name="T6" fmla="*/ 312 w 539"/>
                  <a:gd name="T7" fmla="*/ 624 h 653"/>
                  <a:gd name="T8" fmla="*/ 283 w 539"/>
                  <a:gd name="T9" fmla="*/ 567 h 653"/>
                  <a:gd name="T10" fmla="*/ 227 w 539"/>
                  <a:gd name="T11" fmla="*/ 539 h 653"/>
                  <a:gd name="T12" fmla="*/ 198 w 539"/>
                  <a:gd name="T13" fmla="*/ 567 h 653"/>
                  <a:gd name="T14" fmla="*/ 142 w 539"/>
                  <a:gd name="T15" fmla="*/ 426 h 653"/>
                  <a:gd name="T16" fmla="*/ 142 w 539"/>
                  <a:gd name="T17" fmla="*/ 369 h 653"/>
                  <a:gd name="T18" fmla="*/ 28 w 539"/>
                  <a:gd name="T19" fmla="*/ 312 h 653"/>
                  <a:gd name="T20" fmla="*/ 0 w 539"/>
                  <a:gd name="T21" fmla="*/ 256 h 653"/>
                  <a:gd name="T22" fmla="*/ 170 w 539"/>
                  <a:gd name="T23" fmla="*/ 199 h 653"/>
                  <a:gd name="T24" fmla="*/ 142 w 539"/>
                  <a:gd name="T25" fmla="*/ 171 h 653"/>
                  <a:gd name="T26" fmla="*/ 113 w 539"/>
                  <a:gd name="T27" fmla="*/ 86 h 653"/>
                  <a:gd name="T28" fmla="*/ 142 w 539"/>
                  <a:gd name="T29" fmla="*/ 29 h 653"/>
                  <a:gd name="T30" fmla="*/ 170 w 539"/>
                  <a:gd name="T31" fmla="*/ 57 h 653"/>
                  <a:gd name="T32" fmla="*/ 283 w 539"/>
                  <a:gd name="T33" fmla="*/ 0 h 653"/>
                  <a:gd name="T34" fmla="*/ 340 w 539"/>
                  <a:gd name="T35" fmla="*/ 142 h 653"/>
                  <a:gd name="T36" fmla="*/ 312 w 539"/>
                  <a:gd name="T37" fmla="*/ 227 h 653"/>
                  <a:gd name="T38" fmla="*/ 340 w 539"/>
                  <a:gd name="T39" fmla="*/ 256 h 653"/>
                  <a:gd name="T40" fmla="*/ 397 w 539"/>
                  <a:gd name="T41" fmla="*/ 199 h 653"/>
                  <a:gd name="T42" fmla="*/ 397 w 539"/>
                  <a:gd name="T43" fmla="*/ 312 h 653"/>
                  <a:gd name="T44" fmla="*/ 539 w 539"/>
                  <a:gd name="T45" fmla="*/ 454 h 653"/>
                  <a:gd name="T46" fmla="*/ 482 w 539"/>
                  <a:gd name="T47" fmla="*/ 539 h 653"/>
                  <a:gd name="T48" fmla="*/ 539 w 539"/>
                  <a:gd name="T49" fmla="*/ 596 h 653"/>
                  <a:gd name="T50" fmla="*/ 425 w 539"/>
                  <a:gd name="T51" fmla="*/ 653 h 65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539" h="653">
                    <a:moveTo>
                      <a:pt x="425" y="653"/>
                    </a:moveTo>
                    <a:lnTo>
                      <a:pt x="397" y="596"/>
                    </a:lnTo>
                    <a:lnTo>
                      <a:pt x="340" y="567"/>
                    </a:lnTo>
                    <a:lnTo>
                      <a:pt x="312" y="624"/>
                    </a:lnTo>
                    <a:lnTo>
                      <a:pt x="283" y="567"/>
                    </a:lnTo>
                    <a:lnTo>
                      <a:pt x="227" y="539"/>
                    </a:lnTo>
                    <a:lnTo>
                      <a:pt x="198" y="567"/>
                    </a:lnTo>
                    <a:lnTo>
                      <a:pt x="142" y="426"/>
                    </a:lnTo>
                    <a:lnTo>
                      <a:pt x="142" y="369"/>
                    </a:lnTo>
                    <a:lnTo>
                      <a:pt x="28" y="312"/>
                    </a:lnTo>
                    <a:lnTo>
                      <a:pt x="0" y="256"/>
                    </a:lnTo>
                    <a:lnTo>
                      <a:pt x="170" y="199"/>
                    </a:lnTo>
                    <a:lnTo>
                      <a:pt x="142" y="171"/>
                    </a:lnTo>
                    <a:lnTo>
                      <a:pt x="113" y="86"/>
                    </a:lnTo>
                    <a:lnTo>
                      <a:pt x="142" y="29"/>
                    </a:lnTo>
                    <a:lnTo>
                      <a:pt x="170" y="57"/>
                    </a:lnTo>
                    <a:lnTo>
                      <a:pt x="283" y="0"/>
                    </a:lnTo>
                    <a:lnTo>
                      <a:pt x="340" y="142"/>
                    </a:lnTo>
                    <a:lnTo>
                      <a:pt x="312" y="227"/>
                    </a:lnTo>
                    <a:lnTo>
                      <a:pt x="340" y="256"/>
                    </a:lnTo>
                    <a:lnTo>
                      <a:pt x="397" y="199"/>
                    </a:lnTo>
                    <a:lnTo>
                      <a:pt x="397" y="312"/>
                    </a:lnTo>
                    <a:lnTo>
                      <a:pt x="539" y="454"/>
                    </a:lnTo>
                    <a:lnTo>
                      <a:pt x="482" y="539"/>
                    </a:lnTo>
                    <a:lnTo>
                      <a:pt x="539" y="596"/>
                    </a:lnTo>
                    <a:lnTo>
                      <a:pt x="425" y="653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47" name="Freeform 287"/>
              <p:cNvSpPr>
                <a:spLocks/>
              </p:cNvSpPr>
              <p:nvPr/>
            </p:nvSpPr>
            <p:spPr bwMode="auto">
              <a:xfrm>
                <a:off x="3874" y="5620"/>
                <a:ext cx="624" cy="1077"/>
              </a:xfrm>
              <a:custGeom>
                <a:avLst/>
                <a:gdLst>
                  <a:gd name="T0" fmla="*/ 624 w 624"/>
                  <a:gd name="T1" fmla="*/ 878 h 1077"/>
                  <a:gd name="T2" fmla="*/ 596 w 624"/>
                  <a:gd name="T3" fmla="*/ 935 h 1077"/>
                  <a:gd name="T4" fmla="*/ 539 w 624"/>
                  <a:gd name="T5" fmla="*/ 992 h 1077"/>
                  <a:gd name="T6" fmla="*/ 539 w 624"/>
                  <a:gd name="T7" fmla="*/ 1049 h 1077"/>
                  <a:gd name="T8" fmla="*/ 341 w 624"/>
                  <a:gd name="T9" fmla="*/ 1077 h 1077"/>
                  <a:gd name="T10" fmla="*/ 256 w 624"/>
                  <a:gd name="T11" fmla="*/ 992 h 1077"/>
                  <a:gd name="T12" fmla="*/ 199 w 624"/>
                  <a:gd name="T13" fmla="*/ 935 h 1077"/>
                  <a:gd name="T14" fmla="*/ 256 w 624"/>
                  <a:gd name="T15" fmla="*/ 850 h 1077"/>
                  <a:gd name="T16" fmla="*/ 114 w 624"/>
                  <a:gd name="T17" fmla="*/ 708 h 1077"/>
                  <a:gd name="T18" fmla="*/ 114 w 624"/>
                  <a:gd name="T19" fmla="*/ 595 h 1077"/>
                  <a:gd name="T20" fmla="*/ 57 w 624"/>
                  <a:gd name="T21" fmla="*/ 652 h 1077"/>
                  <a:gd name="T22" fmla="*/ 29 w 624"/>
                  <a:gd name="T23" fmla="*/ 623 h 1077"/>
                  <a:gd name="T24" fmla="*/ 57 w 624"/>
                  <a:gd name="T25" fmla="*/ 538 h 1077"/>
                  <a:gd name="T26" fmla="*/ 0 w 624"/>
                  <a:gd name="T27" fmla="*/ 396 h 1077"/>
                  <a:gd name="T28" fmla="*/ 0 w 624"/>
                  <a:gd name="T29" fmla="*/ 255 h 1077"/>
                  <a:gd name="T30" fmla="*/ 114 w 624"/>
                  <a:gd name="T31" fmla="*/ 170 h 1077"/>
                  <a:gd name="T32" fmla="*/ 86 w 624"/>
                  <a:gd name="T33" fmla="*/ 85 h 1077"/>
                  <a:gd name="T34" fmla="*/ 142 w 624"/>
                  <a:gd name="T35" fmla="*/ 0 h 1077"/>
                  <a:gd name="T36" fmla="*/ 256 w 624"/>
                  <a:gd name="T37" fmla="*/ 113 h 1077"/>
                  <a:gd name="T38" fmla="*/ 256 w 624"/>
                  <a:gd name="T39" fmla="*/ 255 h 1077"/>
                  <a:gd name="T40" fmla="*/ 284 w 624"/>
                  <a:gd name="T41" fmla="*/ 283 h 1077"/>
                  <a:gd name="T42" fmla="*/ 284 w 624"/>
                  <a:gd name="T43" fmla="*/ 368 h 1077"/>
                  <a:gd name="T44" fmla="*/ 312 w 624"/>
                  <a:gd name="T45" fmla="*/ 396 h 1077"/>
                  <a:gd name="T46" fmla="*/ 369 w 624"/>
                  <a:gd name="T47" fmla="*/ 396 h 1077"/>
                  <a:gd name="T48" fmla="*/ 454 w 624"/>
                  <a:gd name="T49" fmla="*/ 510 h 1077"/>
                  <a:gd name="T50" fmla="*/ 539 w 624"/>
                  <a:gd name="T51" fmla="*/ 567 h 1077"/>
                  <a:gd name="T52" fmla="*/ 567 w 624"/>
                  <a:gd name="T53" fmla="*/ 595 h 1077"/>
                  <a:gd name="T54" fmla="*/ 539 w 624"/>
                  <a:gd name="T55" fmla="*/ 708 h 1077"/>
                  <a:gd name="T56" fmla="*/ 596 w 624"/>
                  <a:gd name="T57" fmla="*/ 737 h 1077"/>
                  <a:gd name="T58" fmla="*/ 567 w 624"/>
                  <a:gd name="T59" fmla="*/ 793 h 1077"/>
                  <a:gd name="T60" fmla="*/ 596 w 624"/>
                  <a:gd name="T61" fmla="*/ 850 h 1077"/>
                  <a:gd name="T62" fmla="*/ 624 w 624"/>
                  <a:gd name="T63" fmla="*/ 878 h 107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</a:cxnLst>
                <a:rect l="0" t="0" r="r" b="b"/>
                <a:pathLst>
                  <a:path w="624" h="1077">
                    <a:moveTo>
                      <a:pt x="624" y="878"/>
                    </a:moveTo>
                    <a:lnTo>
                      <a:pt x="596" y="935"/>
                    </a:lnTo>
                    <a:lnTo>
                      <a:pt x="539" y="992"/>
                    </a:lnTo>
                    <a:lnTo>
                      <a:pt x="539" y="1049"/>
                    </a:lnTo>
                    <a:lnTo>
                      <a:pt x="341" y="1077"/>
                    </a:lnTo>
                    <a:lnTo>
                      <a:pt x="256" y="992"/>
                    </a:lnTo>
                    <a:lnTo>
                      <a:pt x="199" y="935"/>
                    </a:lnTo>
                    <a:lnTo>
                      <a:pt x="256" y="850"/>
                    </a:lnTo>
                    <a:lnTo>
                      <a:pt x="114" y="708"/>
                    </a:lnTo>
                    <a:lnTo>
                      <a:pt x="114" y="595"/>
                    </a:lnTo>
                    <a:lnTo>
                      <a:pt x="57" y="652"/>
                    </a:lnTo>
                    <a:lnTo>
                      <a:pt x="29" y="623"/>
                    </a:lnTo>
                    <a:lnTo>
                      <a:pt x="57" y="538"/>
                    </a:lnTo>
                    <a:lnTo>
                      <a:pt x="0" y="396"/>
                    </a:lnTo>
                    <a:lnTo>
                      <a:pt x="0" y="255"/>
                    </a:lnTo>
                    <a:lnTo>
                      <a:pt x="114" y="170"/>
                    </a:lnTo>
                    <a:lnTo>
                      <a:pt x="86" y="85"/>
                    </a:lnTo>
                    <a:lnTo>
                      <a:pt x="142" y="0"/>
                    </a:lnTo>
                    <a:lnTo>
                      <a:pt x="256" y="113"/>
                    </a:lnTo>
                    <a:lnTo>
                      <a:pt x="256" y="255"/>
                    </a:lnTo>
                    <a:lnTo>
                      <a:pt x="284" y="283"/>
                    </a:lnTo>
                    <a:lnTo>
                      <a:pt x="284" y="368"/>
                    </a:lnTo>
                    <a:lnTo>
                      <a:pt x="312" y="396"/>
                    </a:lnTo>
                    <a:lnTo>
                      <a:pt x="369" y="396"/>
                    </a:lnTo>
                    <a:lnTo>
                      <a:pt x="454" y="510"/>
                    </a:lnTo>
                    <a:lnTo>
                      <a:pt x="539" y="567"/>
                    </a:lnTo>
                    <a:lnTo>
                      <a:pt x="567" y="595"/>
                    </a:lnTo>
                    <a:lnTo>
                      <a:pt x="539" y="708"/>
                    </a:lnTo>
                    <a:lnTo>
                      <a:pt x="596" y="737"/>
                    </a:lnTo>
                    <a:lnTo>
                      <a:pt x="567" y="793"/>
                    </a:lnTo>
                    <a:lnTo>
                      <a:pt x="596" y="850"/>
                    </a:lnTo>
                    <a:lnTo>
                      <a:pt x="624" y="878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48" name="Freeform 288"/>
              <p:cNvSpPr>
                <a:spLocks/>
              </p:cNvSpPr>
              <p:nvPr/>
            </p:nvSpPr>
            <p:spPr bwMode="auto">
              <a:xfrm>
                <a:off x="4016" y="5478"/>
                <a:ext cx="964" cy="1049"/>
              </a:xfrm>
              <a:custGeom>
                <a:avLst/>
                <a:gdLst>
                  <a:gd name="T0" fmla="*/ 482 w 964"/>
                  <a:gd name="T1" fmla="*/ 1020 h 1049"/>
                  <a:gd name="T2" fmla="*/ 454 w 964"/>
                  <a:gd name="T3" fmla="*/ 992 h 1049"/>
                  <a:gd name="T4" fmla="*/ 425 w 964"/>
                  <a:gd name="T5" fmla="*/ 935 h 1049"/>
                  <a:gd name="T6" fmla="*/ 454 w 964"/>
                  <a:gd name="T7" fmla="*/ 879 h 1049"/>
                  <a:gd name="T8" fmla="*/ 397 w 964"/>
                  <a:gd name="T9" fmla="*/ 850 h 1049"/>
                  <a:gd name="T10" fmla="*/ 425 w 964"/>
                  <a:gd name="T11" fmla="*/ 737 h 1049"/>
                  <a:gd name="T12" fmla="*/ 397 w 964"/>
                  <a:gd name="T13" fmla="*/ 709 h 1049"/>
                  <a:gd name="T14" fmla="*/ 312 w 964"/>
                  <a:gd name="T15" fmla="*/ 652 h 1049"/>
                  <a:gd name="T16" fmla="*/ 227 w 964"/>
                  <a:gd name="T17" fmla="*/ 538 h 1049"/>
                  <a:gd name="T18" fmla="*/ 170 w 964"/>
                  <a:gd name="T19" fmla="*/ 538 h 1049"/>
                  <a:gd name="T20" fmla="*/ 142 w 964"/>
                  <a:gd name="T21" fmla="*/ 510 h 1049"/>
                  <a:gd name="T22" fmla="*/ 142 w 964"/>
                  <a:gd name="T23" fmla="*/ 425 h 1049"/>
                  <a:gd name="T24" fmla="*/ 114 w 964"/>
                  <a:gd name="T25" fmla="*/ 397 h 1049"/>
                  <a:gd name="T26" fmla="*/ 114 w 964"/>
                  <a:gd name="T27" fmla="*/ 255 h 1049"/>
                  <a:gd name="T28" fmla="*/ 0 w 964"/>
                  <a:gd name="T29" fmla="*/ 142 h 1049"/>
                  <a:gd name="T30" fmla="*/ 85 w 964"/>
                  <a:gd name="T31" fmla="*/ 28 h 1049"/>
                  <a:gd name="T32" fmla="*/ 142 w 964"/>
                  <a:gd name="T33" fmla="*/ 28 h 1049"/>
                  <a:gd name="T34" fmla="*/ 170 w 964"/>
                  <a:gd name="T35" fmla="*/ 0 h 1049"/>
                  <a:gd name="T36" fmla="*/ 284 w 964"/>
                  <a:gd name="T37" fmla="*/ 0 h 1049"/>
                  <a:gd name="T38" fmla="*/ 312 w 964"/>
                  <a:gd name="T39" fmla="*/ 198 h 1049"/>
                  <a:gd name="T40" fmla="*/ 397 w 964"/>
                  <a:gd name="T41" fmla="*/ 227 h 1049"/>
                  <a:gd name="T42" fmla="*/ 425 w 964"/>
                  <a:gd name="T43" fmla="*/ 283 h 1049"/>
                  <a:gd name="T44" fmla="*/ 369 w 964"/>
                  <a:gd name="T45" fmla="*/ 368 h 1049"/>
                  <a:gd name="T46" fmla="*/ 369 w 964"/>
                  <a:gd name="T47" fmla="*/ 453 h 1049"/>
                  <a:gd name="T48" fmla="*/ 369 w 964"/>
                  <a:gd name="T49" fmla="*/ 482 h 1049"/>
                  <a:gd name="T50" fmla="*/ 425 w 964"/>
                  <a:gd name="T51" fmla="*/ 595 h 1049"/>
                  <a:gd name="T52" fmla="*/ 511 w 964"/>
                  <a:gd name="T53" fmla="*/ 595 h 1049"/>
                  <a:gd name="T54" fmla="*/ 539 w 964"/>
                  <a:gd name="T55" fmla="*/ 652 h 1049"/>
                  <a:gd name="T56" fmla="*/ 567 w 964"/>
                  <a:gd name="T57" fmla="*/ 595 h 1049"/>
                  <a:gd name="T58" fmla="*/ 652 w 964"/>
                  <a:gd name="T59" fmla="*/ 567 h 1049"/>
                  <a:gd name="T60" fmla="*/ 681 w 964"/>
                  <a:gd name="T61" fmla="*/ 595 h 1049"/>
                  <a:gd name="T62" fmla="*/ 709 w 964"/>
                  <a:gd name="T63" fmla="*/ 567 h 1049"/>
                  <a:gd name="T64" fmla="*/ 766 w 964"/>
                  <a:gd name="T65" fmla="*/ 567 h 1049"/>
                  <a:gd name="T66" fmla="*/ 822 w 964"/>
                  <a:gd name="T67" fmla="*/ 595 h 1049"/>
                  <a:gd name="T68" fmla="*/ 794 w 964"/>
                  <a:gd name="T69" fmla="*/ 652 h 1049"/>
                  <a:gd name="T70" fmla="*/ 851 w 964"/>
                  <a:gd name="T71" fmla="*/ 709 h 1049"/>
                  <a:gd name="T72" fmla="*/ 879 w 964"/>
                  <a:gd name="T73" fmla="*/ 765 h 1049"/>
                  <a:gd name="T74" fmla="*/ 907 w 964"/>
                  <a:gd name="T75" fmla="*/ 765 h 1049"/>
                  <a:gd name="T76" fmla="*/ 964 w 964"/>
                  <a:gd name="T77" fmla="*/ 822 h 1049"/>
                  <a:gd name="T78" fmla="*/ 964 w 964"/>
                  <a:gd name="T79" fmla="*/ 992 h 1049"/>
                  <a:gd name="T80" fmla="*/ 907 w 964"/>
                  <a:gd name="T81" fmla="*/ 1049 h 1049"/>
                  <a:gd name="T82" fmla="*/ 822 w 964"/>
                  <a:gd name="T83" fmla="*/ 992 h 1049"/>
                  <a:gd name="T84" fmla="*/ 737 w 964"/>
                  <a:gd name="T85" fmla="*/ 1020 h 1049"/>
                  <a:gd name="T86" fmla="*/ 709 w 964"/>
                  <a:gd name="T87" fmla="*/ 964 h 1049"/>
                  <a:gd name="T88" fmla="*/ 539 w 964"/>
                  <a:gd name="T89" fmla="*/ 907 h 1049"/>
                  <a:gd name="T90" fmla="*/ 482 w 964"/>
                  <a:gd name="T91" fmla="*/ 1020 h 104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</a:cxnLst>
                <a:rect l="0" t="0" r="r" b="b"/>
                <a:pathLst>
                  <a:path w="964" h="1049">
                    <a:moveTo>
                      <a:pt x="482" y="1020"/>
                    </a:moveTo>
                    <a:lnTo>
                      <a:pt x="454" y="992"/>
                    </a:lnTo>
                    <a:lnTo>
                      <a:pt x="425" y="935"/>
                    </a:lnTo>
                    <a:lnTo>
                      <a:pt x="454" y="879"/>
                    </a:lnTo>
                    <a:lnTo>
                      <a:pt x="397" y="850"/>
                    </a:lnTo>
                    <a:lnTo>
                      <a:pt x="425" y="737"/>
                    </a:lnTo>
                    <a:lnTo>
                      <a:pt x="397" y="709"/>
                    </a:lnTo>
                    <a:lnTo>
                      <a:pt x="312" y="652"/>
                    </a:lnTo>
                    <a:lnTo>
                      <a:pt x="227" y="538"/>
                    </a:lnTo>
                    <a:lnTo>
                      <a:pt x="170" y="538"/>
                    </a:lnTo>
                    <a:lnTo>
                      <a:pt x="142" y="510"/>
                    </a:lnTo>
                    <a:lnTo>
                      <a:pt x="142" y="425"/>
                    </a:lnTo>
                    <a:lnTo>
                      <a:pt x="114" y="397"/>
                    </a:lnTo>
                    <a:lnTo>
                      <a:pt x="114" y="255"/>
                    </a:lnTo>
                    <a:lnTo>
                      <a:pt x="0" y="142"/>
                    </a:lnTo>
                    <a:lnTo>
                      <a:pt x="85" y="28"/>
                    </a:lnTo>
                    <a:lnTo>
                      <a:pt x="142" y="28"/>
                    </a:lnTo>
                    <a:lnTo>
                      <a:pt x="170" y="0"/>
                    </a:lnTo>
                    <a:lnTo>
                      <a:pt x="284" y="0"/>
                    </a:lnTo>
                    <a:lnTo>
                      <a:pt x="312" y="198"/>
                    </a:lnTo>
                    <a:lnTo>
                      <a:pt x="397" y="227"/>
                    </a:lnTo>
                    <a:lnTo>
                      <a:pt x="425" y="283"/>
                    </a:lnTo>
                    <a:lnTo>
                      <a:pt x="369" y="368"/>
                    </a:lnTo>
                    <a:lnTo>
                      <a:pt x="369" y="453"/>
                    </a:lnTo>
                    <a:lnTo>
                      <a:pt x="369" y="482"/>
                    </a:lnTo>
                    <a:lnTo>
                      <a:pt x="425" y="595"/>
                    </a:lnTo>
                    <a:lnTo>
                      <a:pt x="511" y="595"/>
                    </a:lnTo>
                    <a:lnTo>
                      <a:pt x="539" y="652"/>
                    </a:lnTo>
                    <a:lnTo>
                      <a:pt x="567" y="595"/>
                    </a:lnTo>
                    <a:lnTo>
                      <a:pt x="652" y="567"/>
                    </a:lnTo>
                    <a:lnTo>
                      <a:pt x="681" y="595"/>
                    </a:lnTo>
                    <a:lnTo>
                      <a:pt x="709" y="567"/>
                    </a:lnTo>
                    <a:lnTo>
                      <a:pt x="766" y="567"/>
                    </a:lnTo>
                    <a:lnTo>
                      <a:pt x="822" y="595"/>
                    </a:lnTo>
                    <a:lnTo>
                      <a:pt x="794" y="652"/>
                    </a:lnTo>
                    <a:lnTo>
                      <a:pt x="851" y="709"/>
                    </a:lnTo>
                    <a:lnTo>
                      <a:pt x="879" y="765"/>
                    </a:lnTo>
                    <a:lnTo>
                      <a:pt x="907" y="765"/>
                    </a:lnTo>
                    <a:lnTo>
                      <a:pt x="964" y="822"/>
                    </a:lnTo>
                    <a:lnTo>
                      <a:pt x="964" y="992"/>
                    </a:lnTo>
                    <a:lnTo>
                      <a:pt x="907" y="1049"/>
                    </a:lnTo>
                    <a:lnTo>
                      <a:pt x="822" y="992"/>
                    </a:lnTo>
                    <a:lnTo>
                      <a:pt x="737" y="1020"/>
                    </a:lnTo>
                    <a:lnTo>
                      <a:pt x="709" y="964"/>
                    </a:lnTo>
                    <a:lnTo>
                      <a:pt x="539" y="907"/>
                    </a:lnTo>
                    <a:lnTo>
                      <a:pt x="482" y="102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49" name="Freeform 289"/>
              <p:cNvSpPr>
                <a:spLocks/>
              </p:cNvSpPr>
              <p:nvPr/>
            </p:nvSpPr>
            <p:spPr bwMode="auto">
              <a:xfrm>
                <a:off x="4385" y="5676"/>
                <a:ext cx="368" cy="454"/>
              </a:xfrm>
              <a:custGeom>
                <a:avLst/>
                <a:gdLst>
                  <a:gd name="T0" fmla="*/ 340 w 368"/>
                  <a:gd name="T1" fmla="*/ 369 h 454"/>
                  <a:gd name="T2" fmla="*/ 312 w 368"/>
                  <a:gd name="T3" fmla="*/ 397 h 454"/>
                  <a:gd name="T4" fmla="*/ 283 w 368"/>
                  <a:gd name="T5" fmla="*/ 369 h 454"/>
                  <a:gd name="T6" fmla="*/ 198 w 368"/>
                  <a:gd name="T7" fmla="*/ 397 h 454"/>
                  <a:gd name="T8" fmla="*/ 170 w 368"/>
                  <a:gd name="T9" fmla="*/ 454 h 454"/>
                  <a:gd name="T10" fmla="*/ 142 w 368"/>
                  <a:gd name="T11" fmla="*/ 397 h 454"/>
                  <a:gd name="T12" fmla="*/ 56 w 368"/>
                  <a:gd name="T13" fmla="*/ 397 h 454"/>
                  <a:gd name="T14" fmla="*/ 0 w 368"/>
                  <a:gd name="T15" fmla="*/ 284 h 454"/>
                  <a:gd name="T16" fmla="*/ 0 w 368"/>
                  <a:gd name="T17" fmla="*/ 170 h 454"/>
                  <a:gd name="T18" fmla="*/ 113 w 368"/>
                  <a:gd name="T19" fmla="*/ 114 h 454"/>
                  <a:gd name="T20" fmla="*/ 198 w 368"/>
                  <a:gd name="T21" fmla="*/ 0 h 454"/>
                  <a:gd name="T22" fmla="*/ 255 w 368"/>
                  <a:gd name="T23" fmla="*/ 57 h 454"/>
                  <a:gd name="T24" fmla="*/ 312 w 368"/>
                  <a:gd name="T25" fmla="*/ 85 h 454"/>
                  <a:gd name="T26" fmla="*/ 368 w 368"/>
                  <a:gd name="T27" fmla="*/ 170 h 454"/>
                  <a:gd name="T28" fmla="*/ 368 w 368"/>
                  <a:gd name="T29" fmla="*/ 227 h 454"/>
                  <a:gd name="T30" fmla="*/ 312 w 368"/>
                  <a:gd name="T31" fmla="*/ 312 h 454"/>
                  <a:gd name="T32" fmla="*/ 340 w 368"/>
                  <a:gd name="T33" fmla="*/ 369 h 4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368" h="454">
                    <a:moveTo>
                      <a:pt x="340" y="369"/>
                    </a:moveTo>
                    <a:lnTo>
                      <a:pt x="312" y="397"/>
                    </a:lnTo>
                    <a:lnTo>
                      <a:pt x="283" y="369"/>
                    </a:lnTo>
                    <a:lnTo>
                      <a:pt x="198" y="397"/>
                    </a:lnTo>
                    <a:lnTo>
                      <a:pt x="170" y="454"/>
                    </a:lnTo>
                    <a:lnTo>
                      <a:pt x="142" y="397"/>
                    </a:lnTo>
                    <a:lnTo>
                      <a:pt x="56" y="397"/>
                    </a:lnTo>
                    <a:lnTo>
                      <a:pt x="0" y="284"/>
                    </a:lnTo>
                    <a:lnTo>
                      <a:pt x="0" y="170"/>
                    </a:lnTo>
                    <a:lnTo>
                      <a:pt x="113" y="114"/>
                    </a:lnTo>
                    <a:lnTo>
                      <a:pt x="198" y="0"/>
                    </a:lnTo>
                    <a:lnTo>
                      <a:pt x="255" y="57"/>
                    </a:lnTo>
                    <a:lnTo>
                      <a:pt x="312" y="85"/>
                    </a:lnTo>
                    <a:lnTo>
                      <a:pt x="368" y="170"/>
                    </a:lnTo>
                    <a:lnTo>
                      <a:pt x="368" y="227"/>
                    </a:lnTo>
                    <a:lnTo>
                      <a:pt x="312" y="312"/>
                    </a:lnTo>
                    <a:lnTo>
                      <a:pt x="340" y="369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50" name="Freeform 290"/>
              <p:cNvSpPr>
                <a:spLocks/>
              </p:cNvSpPr>
              <p:nvPr/>
            </p:nvSpPr>
            <p:spPr bwMode="auto">
              <a:xfrm>
                <a:off x="3336" y="4741"/>
                <a:ext cx="1020" cy="822"/>
              </a:xfrm>
              <a:custGeom>
                <a:avLst/>
                <a:gdLst>
                  <a:gd name="T0" fmla="*/ 935 w 1020"/>
                  <a:gd name="T1" fmla="*/ 340 h 822"/>
                  <a:gd name="T2" fmla="*/ 794 w 1020"/>
                  <a:gd name="T3" fmla="*/ 312 h 822"/>
                  <a:gd name="T4" fmla="*/ 737 w 1020"/>
                  <a:gd name="T5" fmla="*/ 255 h 822"/>
                  <a:gd name="T6" fmla="*/ 765 w 1020"/>
                  <a:gd name="T7" fmla="*/ 170 h 822"/>
                  <a:gd name="T8" fmla="*/ 737 w 1020"/>
                  <a:gd name="T9" fmla="*/ 141 h 822"/>
                  <a:gd name="T10" fmla="*/ 680 w 1020"/>
                  <a:gd name="T11" fmla="*/ 141 h 822"/>
                  <a:gd name="T12" fmla="*/ 652 w 1020"/>
                  <a:gd name="T13" fmla="*/ 85 h 822"/>
                  <a:gd name="T14" fmla="*/ 595 w 1020"/>
                  <a:gd name="T15" fmla="*/ 56 h 822"/>
                  <a:gd name="T16" fmla="*/ 567 w 1020"/>
                  <a:gd name="T17" fmla="*/ 85 h 822"/>
                  <a:gd name="T18" fmla="*/ 510 w 1020"/>
                  <a:gd name="T19" fmla="*/ 0 h 822"/>
                  <a:gd name="T20" fmla="*/ 397 w 1020"/>
                  <a:gd name="T21" fmla="*/ 56 h 822"/>
                  <a:gd name="T22" fmla="*/ 312 w 1020"/>
                  <a:gd name="T23" fmla="*/ 56 h 822"/>
                  <a:gd name="T24" fmla="*/ 142 w 1020"/>
                  <a:gd name="T25" fmla="*/ 141 h 822"/>
                  <a:gd name="T26" fmla="*/ 142 w 1020"/>
                  <a:gd name="T27" fmla="*/ 198 h 822"/>
                  <a:gd name="T28" fmla="*/ 57 w 1020"/>
                  <a:gd name="T29" fmla="*/ 141 h 822"/>
                  <a:gd name="T30" fmla="*/ 57 w 1020"/>
                  <a:gd name="T31" fmla="*/ 255 h 822"/>
                  <a:gd name="T32" fmla="*/ 28 w 1020"/>
                  <a:gd name="T33" fmla="*/ 255 h 822"/>
                  <a:gd name="T34" fmla="*/ 0 w 1020"/>
                  <a:gd name="T35" fmla="*/ 255 h 822"/>
                  <a:gd name="T36" fmla="*/ 28 w 1020"/>
                  <a:gd name="T37" fmla="*/ 368 h 822"/>
                  <a:gd name="T38" fmla="*/ 0 w 1020"/>
                  <a:gd name="T39" fmla="*/ 425 h 822"/>
                  <a:gd name="T40" fmla="*/ 28 w 1020"/>
                  <a:gd name="T41" fmla="*/ 482 h 822"/>
                  <a:gd name="T42" fmla="*/ 85 w 1020"/>
                  <a:gd name="T43" fmla="*/ 510 h 822"/>
                  <a:gd name="T44" fmla="*/ 85 w 1020"/>
                  <a:gd name="T45" fmla="*/ 567 h 822"/>
                  <a:gd name="T46" fmla="*/ 113 w 1020"/>
                  <a:gd name="T47" fmla="*/ 595 h 822"/>
                  <a:gd name="T48" fmla="*/ 227 w 1020"/>
                  <a:gd name="T49" fmla="*/ 595 h 822"/>
                  <a:gd name="T50" fmla="*/ 227 w 1020"/>
                  <a:gd name="T51" fmla="*/ 652 h 822"/>
                  <a:gd name="T52" fmla="*/ 312 w 1020"/>
                  <a:gd name="T53" fmla="*/ 680 h 822"/>
                  <a:gd name="T54" fmla="*/ 340 w 1020"/>
                  <a:gd name="T55" fmla="*/ 623 h 822"/>
                  <a:gd name="T56" fmla="*/ 397 w 1020"/>
                  <a:gd name="T57" fmla="*/ 708 h 822"/>
                  <a:gd name="T58" fmla="*/ 510 w 1020"/>
                  <a:gd name="T59" fmla="*/ 765 h 822"/>
                  <a:gd name="T60" fmla="*/ 510 w 1020"/>
                  <a:gd name="T61" fmla="*/ 822 h 822"/>
                  <a:gd name="T62" fmla="*/ 567 w 1020"/>
                  <a:gd name="T63" fmla="*/ 794 h 822"/>
                  <a:gd name="T64" fmla="*/ 624 w 1020"/>
                  <a:gd name="T65" fmla="*/ 737 h 822"/>
                  <a:gd name="T66" fmla="*/ 737 w 1020"/>
                  <a:gd name="T67" fmla="*/ 765 h 822"/>
                  <a:gd name="T68" fmla="*/ 822 w 1020"/>
                  <a:gd name="T69" fmla="*/ 765 h 822"/>
                  <a:gd name="T70" fmla="*/ 850 w 1020"/>
                  <a:gd name="T71" fmla="*/ 737 h 822"/>
                  <a:gd name="T72" fmla="*/ 964 w 1020"/>
                  <a:gd name="T73" fmla="*/ 737 h 822"/>
                  <a:gd name="T74" fmla="*/ 964 w 1020"/>
                  <a:gd name="T75" fmla="*/ 652 h 822"/>
                  <a:gd name="T76" fmla="*/ 992 w 1020"/>
                  <a:gd name="T77" fmla="*/ 595 h 822"/>
                  <a:gd name="T78" fmla="*/ 1020 w 1020"/>
                  <a:gd name="T79" fmla="*/ 510 h 822"/>
                  <a:gd name="T80" fmla="*/ 992 w 1020"/>
                  <a:gd name="T81" fmla="*/ 453 h 822"/>
                  <a:gd name="T82" fmla="*/ 935 w 1020"/>
                  <a:gd name="T83" fmla="*/ 397 h 822"/>
                  <a:gd name="T84" fmla="*/ 935 w 1020"/>
                  <a:gd name="T85" fmla="*/ 368 h 822"/>
                  <a:gd name="T86" fmla="*/ 935 w 1020"/>
                  <a:gd name="T87" fmla="*/ 340 h 8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1020" h="822">
                    <a:moveTo>
                      <a:pt x="935" y="340"/>
                    </a:moveTo>
                    <a:lnTo>
                      <a:pt x="794" y="312"/>
                    </a:lnTo>
                    <a:lnTo>
                      <a:pt x="737" y="255"/>
                    </a:lnTo>
                    <a:lnTo>
                      <a:pt x="765" y="170"/>
                    </a:lnTo>
                    <a:lnTo>
                      <a:pt x="737" y="141"/>
                    </a:lnTo>
                    <a:lnTo>
                      <a:pt x="680" y="141"/>
                    </a:lnTo>
                    <a:lnTo>
                      <a:pt x="652" y="85"/>
                    </a:lnTo>
                    <a:lnTo>
                      <a:pt x="595" y="56"/>
                    </a:lnTo>
                    <a:lnTo>
                      <a:pt x="567" y="85"/>
                    </a:lnTo>
                    <a:lnTo>
                      <a:pt x="510" y="0"/>
                    </a:lnTo>
                    <a:lnTo>
                      <a:pt x="397" y="56"/>
                    </a:lnTo>
                    <a:lnTo>
                      <a:pt x="312" y="56"/>
                    </a:lnTo>
                    <a:lnTo>
                      <a:pt x="142" y="141"/>
                    </a:lnTo>
                    <a:lnTo>
                      <a:pt x="142" y="198"/>
                    </a:lnTo>
                    <a:lnTo>
                      <a:pt x="57" y="141"/>
                    </a:lnTo>
                    <a:lnTo>
                      <a:pt x="57" y="255"/>
                    </a:lnTo>
                    <a:lnTo>
                      <a:pt x="28" y="255"/>
                    </a:lnTo>
                    <a:lnTo>
                      <a:pt x="0" y="255"/>
                    </a:lnTo>
                    <a:lnTo>
                      <a:pt x="28" y="368"/>
                    </a:lnTo>
                    <a:lnTo>
                      <a:pt x="0" y="425"/>
                    </a:lnTo>
                    <a:lnTo>
                      <a:pt x="28" y="482"/>
                    </a:lnTo>
                    <a:lnTo>
                      <a:pt x="85" y="510"/>
                    </a:lnTo>
                    <a:lnTo>
                      <a:pt x="85" y="567"/>
                    </a:lnTo>
                    <a:lnTo>
                      <a:pt x="113" y="595"/>
                    </a:lnTo>
                    <a:lnTo>
                      <a:pt x="227" y="595"/>
                    </a:lnTo>
                    <a:lnTo>
                      <a:pt x="227" y="652"/>
                    </a:lnTo>
                    <a:lnTo>
                      <a:pt x="312" y="680"/>
                    </a:lnTo>
                    <a:lnTo>
                      <a:pt x="340" y="623"/>
                    </a:lnTo>
                    <a:lnTo>
                      <a:pt x="397" y="708"/>
                    </a:lnTo>
                    <a:lnTo>
                      <a:pt x="510" y="765"/>
                    </a:lnTo>
                    <a:lnTo>
                      <a:pt x="510" y="822"/>
                    </a:lnTo>
                    <a:lnTo>
                      <a:pt x="567" y="794"/>
                    </a:lnTo>
                    <a:lnTo>
                      <a:pt x="624" y="737"/>
                    </a:lnTo>
                    <a:lnTo>
                      <a:pt x="737" y="765"/>
                    </a:lnTo>
                    <a:lnTo>
                      <a:pt x="822" y="765"/>
                    </a:lnTo>
                    <a:lnTo>
                      <a:pt x="850" y="737"/>
                    </a:lnTo>
                    <a:lnTo>
                      <a:pt x="964" y="737"/>
                    </a:lnTo>
                    <a:lnTo>
                      <a:pt x="964" y="652"/>
                    </a:lnTo>
                    <a:lnTo>
                      <a:pt x="992" y="595"/>
                    </a:lnTo>
                    <a:lnTo>
                      <a:pt x="1020" y="510"/>
                    </a:lnTo>
                    <a:lnTo>
                      <a:pt x="992" y="453"/>
                    </a:lnTo>
                    <a:lnTo>
                      <a:pt x="935" y="397"/>
                    </a:lnTo>
                    <a:lnTo>
                      <a:pt x="935" y="368"/>
                    </a:lnTo>
                    <a:lnTo>
                      <a:pt x="935" y="34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51" name="Freeform 291"/>
              <p:cNvSpPr>
                <a:spLocks/>
              </p:cNvSpPr>
              <p:nvPr/>
            </p:nvSpPr>
            <p:spPr bwMode="auto">
              <a:xfrm>
                <a:off x="4271" y="4939"/>
                <a:ext cx="737" cy="936"/>
              </a:xfrm>
              <a:custGeom>
                <a:avLst/>
                <a:gdLst>
                  <a:gd name="T0" fmla="*/ 482 w 737"/>
                  <a:gd name="T1" fmla="*/ 907 h 936"/>
                  <a:gd name="T2" fmla="*/ 426 w 737"/>
                  <a:gd name="T3" fmla="*/ 822 h 936"/>
                  <a:gd name="T4" fmla="*/ 369 w 737"/>
                  <a:gd name="T5" fmla="*/ 794 h 936"/>
                  <a:gd name="T6" fmla="*/ 312 w 737"/>
                  <a:gd name="T7" fmla="*/ 737 h 936"/>
                  <a:gd name="T8" fmla="*/ 227 w 737"/>
                  <a:gd name="T9" fmla="*/ 851 h 936"/>
                  <a:gd name="T10" fmla="*/ 114 w 737"/>
                  <a:gd name="T11" fmla="*/ 907 h 936"/>
                  <a:gd name="T12" fmla="*/ 170 w 737"/>
                  <a:gd name="T13" fmla="*/ 822 h 936"/>
                  <a:gd name="T14" fmla="*/ 142 w 737"/>
                  <a:gd name="T15" fmla="*/ 766 h 936"/>
                  <a:gd name="T16" fmla="*/ 57 w 737"/>
                  <a:gd name="T17" fmla="*/ 737 h 936"/>
                  <a:gd name="T18" fmla="*/ 29 w 737"/>
                  <a:gd name="T19" fmla="*/ 539 h 936"/>
                  <a:gd name="T20" fmla="*/ 29 w 737"/>
                  <a:gd name="T21" fmla="*/ 454 h 936"/>
                  <a:gd name="T22" fmla="*/ 57 w 737"/>
                  <a:gd name="T23" fmla="*/ 397 h 936"/>
                  <a:gd name="T24" fmla="*/ 85 w 737"/>
                  <a:gd name="T25" fmla="*/ 312 h 936"/>
                  <a:gd name="T26" fmla="*/ 57 w 737"/>
                  <a:gd name="T27" fmla="*/ 255 h 936"/>
                  <a:gd name="T28" fmla="*/ 0 w 737"/>
                  <a:gd name="T29" fmla="*/ 199 h 936"/>
                  <a:gd name="T30" fmla="*/ 0 w 737"/>
                  <a:gd name="T31" fmla="*/ 142 h 936"/>
                  <a:gd name="T32" fmla="*/ 57 w 737"/>
                  <a:gd name="T33" fmla="*/ 114 h 936"/>
                  <a:gd name="T34" fmla="*/ 57 w 737"/>
                  <a:gd name="T35" fmla="*/ 57 h 936"/>
                  <a:gd name="T36" fmla="*/ 114 w 737"/>
                  <a:gd name="T37" fmla="*/ 57 h 936"/>
                  <a:gd name="T38" fmla="*/ 199 w 737"/>
                  <a:gd name="T39" fmla="*/ 85 h 936"/>
                  <a:gd name="T40" fmla="*/ 312 w 737"/>
                  <a:gd name="T41" fmla="*/ 0 h 936"/>
                  <a:gd name="T42" fmla="*/ 312 w 737"/>
                  <a:gd name="T43" fmla="*/ 142 h 936"/>
                  <a:gd name="T44" fmla="*/ 426 w 737"/>
                  <a:gd name="T45" fmla="*/ 284 h 936"/>
                  <a:gd name="T46" fmla="*/ 539 w 737"/>
                  <a:gd name="T47" fmla="*/ 284 h 936"/>
                  <a:gd name="T48" fmla="*/ 567 w 737"/>
                  <a:gd name="T49" fmla="*/ 340 h 936"/>
                  <a:gd name="T50" fmla="*/ 539 w 737"/>
                  <a:gd name="T51" fmla="*/ 397 h 936"/>
                  <a:gd name="T52" fmla="*/ 567 w 737"/>
                  <a:gd name="T53" fmla="*/ 425 h 936"/>
                  <a:gd name="T54" fmla="*/ 567 w 737"/>
                  <a:gd name="T55" fmla="*/ 510 h 936"/>
                  <a:gd name="T56" fmla="*/ 596 w 737"/>
                  <a:gd name="T57" fmla="*/ 567 h 936"/>
                  <a:gd name="T58" fmla="*/ 681 w 737"/>
                  <a:gd name="T59" fmla="*/ 567 h 936"/>
                  <a:gd name="T60" fmla="*/ 737 w 737"/>
                  <a:gd name="T61" fmla="*/ 681 h 936"/>
                  <a:gd name="T62" fmla="*/ 567 w 737"/>
                  <a:gd name="T63" fmla="*/ 936 h 936"/>
                  <a:gd name="T64" fmla="*/ 482 w 737"/>
                  <a:gd name="T65" fmla="*/ 907 h 93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737" h="936">
                    <a:moveTo>
                      <a:pt x="482" y="907"/>
                    </a:moveTo>
                    <a:lnTo>
                      <a:pt x="426" y="822"/>
                    </a:lnTo>
                    <a:lnTo>
                      <a:pt x="369" y="794"/>
                    </a:lnTo>
                    <a:lnTo>
                      <a:pt x="312" y="737"/>
                    </a:lnTo>
                    <a:lnTo>
                      <a:pt x="227" y="851"/>
                    </a:lnTo>
                    <a:lnTo>
                      <a:pt x="114" y="907"/>
                    </a:lnTo>
                    <a:lnTo>
                      <a:pt x="170" y="822"/>
                    </a:lnTo>
                    <a:lnTo>
                      <a:pt x="142" y="766"/>
                    </a:lnTo>
                    <a:lnTo>
                      <a:pt x="57" y="737"/>
                    </a:lnTo>
                    <a:lnTo>
                      <a:pt x="29" y="539"/>
                    </a:lnTo>
                    <a:lnTo>
                      <a:pt x="29" y="454"/>
                    </a:lnTo>
                    <a:lnTo>
                      <a:pt x="57" y="397"/>
                    </a:lnTo>
                    <a:lnTo>
                      <a:pt x="85" y="312"/>
                    </a:lnTo>
                    <a:lnTo>
                      <a:pt x="57" y="255"/>
                    </a:lnTo>
                    <a:lnTo>
                      <a:pt x="0" y="199"/>
                    </a:lnTo>
                    <a:lnTo>
                      <a:pt x="0" y="142"/>
                    </a:lnTo>
                    <a:lnTo>
                      <a:pt x="57" y="114"/>
                    </a:lnTo>
                    <a:lnTo>
                      <a:pt x="57" y="57"/>
                    </a:lnTo>
                    <a:lnTo>
                      <a:pt x="114" y="57"/>
                    </a:lnTo>
                    <a:lnTo>
                      <a:pt x="199" y="85"/>
                    </a:lnTo>
                    <a:lnTo>
                      <a:pt x="312" y="0"/>
                    </a:lnTo>
                    <a:lnTo>
                      <a:pt x="312" y="142"/>
                    </a:lnTo>
                    <a:lnTo>
                      <a:pt x="426" y="284"/>
                    </a:lnTo>
                    <a:lnTo>
                      <a:pt x="539" y="284"/>
                    </a:lnTo>
                    <a:lnTo>
                      <a:pt x="567" y="340"/>
                    </a:lnTo>
                    <a:lnTo>
                      <a:pt x="539" y="397"/>
                    </a:lnTo>
                    <a:lnTo>
                      <a:pt x="567" y="425"/>
                    </a:lnTo>
                    <a:lnTo>
                      <a:pt x="567" y="510"/>
                    </a:lnTo>
                    <a:lnTo>
                      <a:pt x="596" y="567"/>
                    </a:lnTo>
                    <a:lnTo>
                      <a:pt x="681" y="567"/>
                    </a:lnTo>
                    <a:lnTo>
                      <a:pt x="737" y="681"/>
                    </a:lnTo>
                    <a:lnTo>
                      <a:pt x="567" y="936"/>
                    </a:lnTo>
                    <a:lnTo>
                      <a:pt x="482" y="907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54" name="Freeform 294"/>
              <p:cNvSpPr>
                <a:spLocks/>
              </p:cNvSpPr>
              <p:nvPr/>
            </p:nvSpPr>
            <p:spPr bwMode="auto">
              <a:xfrm>
                <a:off x="2712" y="5364"/>
                <a:ext cx="652" cy="1163"/>
              </a:xfrm>
              <a:custGeom>
                <a:avLst/>
                <a:gdLst>
                  <a:gd name="T0" fmla="*/ 312 w 652"/>
                  <a:gd name="T1" fmla="*/ 1163 h 1163"/>
                  <a:gd name="T2" fmla="*/ 340 w 652"/>
                  <a:gd name="T3" fmla="*/ 1078 h 1163"/>
                  <a:gd name="T4" fmla="*/ 397 w 652"/>
                  <a:gd name="T5" fmla="*/ 1049 h 1163"/>
                  <a:gd name="T6" fmla="*/ 397 w 652"/>
                  <a:gd name="T7" fmla="*/ 1021 h 1163"/>
                  <a:gd name="T8" fmla="*/ 425 w 652"/>
                  <a:gd name="T9" fmla="*/ 964 h 1163"/>
                  <a:gd name="T10" fmla="*/ 425 w 652"/>
                  <a:gd name="T11" fmla="*/ 879 h 1163"/>
                  <a:gd name="T12" fmla="*/ 510 w 652"/>
                  <a:gd name="T13" fmla="*/ 738 h 1163"/>
                  <a:gd name="T14" fmla="*/ 624 w 652"/>
                  <a:gd name="T15" fmla="*/ 709 h 1163"/>
                  <a:gd name="T16" fmla="*/ 652 w 652"/>
                  <a:gd name="T17" fmla="*/ 596 h 1163"/>
                  <a:gd name="T18" fmla="*/ 567 w 652"/>
                  <a:gd name="T19" fmla="*/ 454 h 1163"/>
                  <a:gd name="T20" fmla="*/ 595 w 652"/>
                  <a:gd name="T21" fmla="*/ 426 h 1163"/>
                  <a:gd name="T22" fmla="*/ 595 w 652"/>
                  <a:gd name="T23" fmla="*/ 341 h 1163"/>
                  <a:gd name="T24" fmla="*/ 510 w 652"/>
                  <a:gd name="T25" fmla="*/ 199 h 1163"/>
                  <a:gd name="T26" fmla="*/ 482 w 652"/>
                  <a:gd name="T27" fmla="*/ 199 h 1163"/>
                  <a:gd name="T28" fmla="*/ 397 w 652"/>
                  <a:gd name="T29" fmla="*/ 171 h 1163"/>
                  <a:gd name="T30" fmla="*/ 340 w 652"/>
                  <a:gd name="T31" fmla="*/ 0 h 1163"/>
                  <a:gd name="T32" fmla="*/ 255 w 652"/>
                  <a:gd name="T33" fmla="*/ 57 h 1163"/>
                  <a:gd name="T34" fmla="*/ 255 w 652"/>
                  <a:gd name="T35" fmla="*/ 142 h 1163"/>
                  <a:gd name="T36" fmla="*/ 114 w 652"/>
                  <a:gd name="T37" fmla="*/ 171 h 1163"/>
                  <a:gd name="T38" fmla="*/ 85 w 652"/>
                  <a:gd name="T39" fmla="*/ 256 h 1163"/>
                  <a:gd name="T40" fmla="*/ 142 w 652"/>
                  <a:gd name="T41" fmla="*/ 369 h 1163"/>
                  <a:gd name="T42" fmla="*/ 85 w 652"/>
                  <a:gd name="T43" fmla="*/ 426 h 1163"/>
                  <a:gd name="T44" fmla="*/ 114 w 652"/>
                  <a:gd name="T45" fmla="*/ 539 h 1163"/>
                  <a:gd name="T46" fmla="*/ 57 w 652"/>
                  <a:gd name="T47" fmla="*/ 596 h 1163"/>
                  <a:gd name="T48" fmla="*/ 57 w 652"/>
                  <a:gd name="T49" fmla="*/ 652 h 1163"/>
                  <a:gd name="T50" fmla="*/ 29 w 652"/>
                  <a:gd name="T51" fmla="*/ 681 h 1163"/>
                  <a:gd name="T52" fmla="*/ 29 w 652"/>
                  <a:gd name="T53" fmla="*/ 738 h 1163"/>
                  <a:gd name="T54" fmla="*/ 0 w 652"/>
                  <a:gd name="T55" fmla="*/ 851 h 1163"/>
                  <a:gd name="T56" fmla="*/ 29 w 652"/>
                  <a:gd name="T57" fmla="*/ 879 h 1163"/>
                  <a:gd name="T58" fmla="*/ 0 w 652"/>
                  <a:gd name="T59" fmla="*/ 964 h 1163"/>
                  <a:gd name="T60" fmla="*/ 57 w 652"/>
                  <a:gd name="T61" fmla="*/ 993 h 1163"/>
                  <a:gd name="T62" fmla="*/ 57 w 652"/>
                  <a:gd name="T63" fmla="*/ 964 h 1163"/>
                  <a:gd name="T64" fmla="*/ 170 w 652"/>
                  <a:gd name="T65" fmla="*/ 964 h 1163"/>
                  <a:gd name="T66" fmla="*/ 170 w 652"/>
                  <a:gd name="T67" fmla="*/ 1106 h 1163"/>
                  <a:gd name="T68" fmla="*/ 312 w 652"/>
                  <a:gd name="T69" fmla="*/ 1163 h 116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652" h="1163">
                    <a:moveTo>
                      <a:pt x="312" y="1163"/>
                    </a:moveTo>
                    <a:lnTo>
                      <a:pt x="340" y="1078"/>
                    </a:lnTo>
                    <a:lnTo>
                      <a:pt x="397" y="1049"/>
                    </a:lnTo>
                    <a:lnTo>
                      <a:pt x="397" y="1021"/>
                    </a:lnTo>
                    <a:lnTo>
                      <a:pt x="425" y="964"/>
                    </a:lnTo>
                    <a:lnTo>
                      <a:pt x="425" y="879"/>
                    </a:lnTo>
                    <a:lnTo>
                      <a:pt x="510" y="738"/>
                    </a:lnTo>
                    <a:lnTo>
                      <a:pt x="624" y="709"/>
                    </a:lnTo>
                    <a:lnTo>
                      <a:pt x="652" y="596"/>
                    </a:lnTo>
                    <a:lnTo>
                      <a:pt x="567" y="454"/>
                    </a:lnTo>
                    <a:lnTo>
                      <a:pt x="595" y="426"/>
                    </a:lnTo>
                    <a:lnTo>
                      <a:pt x="595" y="341"/>
                    </a:lnTo>
                    <a:lnTo>
                      <a:pt x="510" y="199"/>
                    </a:lnTo>
                    <a:lnTo>
                      <a:pt x="482" y="199"/>
                    </a:lnTo>
                    <a:lnTo>
                      <a:pt x="397" y="171"/>
                    </a:lnTo>
                    <a:lnTo>
                      <a:pt x="340" y="0"/>
                    </a:lnTo>
                    <a:lnTo>
                      <a:pt x="255" y="57"/>
                    </a:lnTo>
                    <a:lnTo>
                      <a:pt x="255" y="142"/>
                    </a:lnTo>
                    <a:lnTo>
                      <a:pt x="114" y="171"/>
                    </a:lnTo>
                    <a:lnTo>
                      <a:pt x="85" y="256"/>
                    </a:lnTo>
                    <a:lnTo>
                      <a:pt x="142" y="369"/>
                    </a:lnTo>
                    <a:lnTo>
                      <a:pt x="85" y="426"/>
                    </a:lnTo>
                    <a:lnTo>
                      <a:pt x="114" y="539"/>
                    </a:lnTo>
                    <a:lnTo>
                      <a:pt x="57" y="596"/>
                    </a:lnTo>
                    <a:lnTo>
                      <a:pt x="57" y="652"/>
                    </a:lnTo>
                    <a:lnTo>
                      <a:pt x="29" y="681"/>
                    </a:lnTo>
                    <a:lnTo>
                      <a:pt x="29" y="738"/>
                    </a:lnTo>
                    <a:lnTo>
                      <a:pt x="0" y="851"/>
                    </a:lnTo>
                    <a:lnTo>
                      <a:pt x="29" y="879"/>
                    </a:lnTo>
                    <a:lnTo>
                      <a:pt x="0" y="964"/>
                    </a:lnTo>
                    <a:lnTo>
                      <a:pt x="57" y="993"/>
                    </a:lnTo>
                    <a:lnTo>
                      <a:pt x="57" y="964"/>
                    </a:lnTo>
                    <a:lnTo>
                      <a:pt x="170" y="964"/>
                    </a:lnTo>
                    <a:lnTo>
                      <a:pt x="170" y="1106"/>
                    </a:lnTo>
                    <a:lnTo>
                      <a:pt x="312" y="1163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56" name="Freeform 296"/>
              <p:cNvSpPr>
                <a:spLocks/>
              </p:cNvSpPr>
              <p:nvPr/>
            </p:nvSpPr>
            <p:spPr bwMode="auto">
              <a:xfrm>
                <a:off x="2230" y="5223"/>
                <a:ext cx="737" cy="1134"/>
              </a:xfrm>
              <a:custGeom>
                <a:avLst/>
                <a:gdLst>
                  <a:gd name="T0" fmla="*/ 482 w 737"/>
                  <a:gd name="T1" fmla="*/ 1105 h 1134"/>
                  <a:gd name="T2" fmla="*/ 511 w 737"/>
                  <a:gd name="T3" fmla="*/ 1020 h 1134"/>
                  <a:gd name="T4" fmla="*/ 482 w 737"/>
                  <a:gd name="T5" fmla="*/ 992 h 1134"/>
                  <a:gd name="T6" fmla="*/ 511 w 737"/>
                  <a:gd name="T7" fmla="*/ 879 h 1134"/>
                  <a:gd name="T8" fmla="*/ 511 w 737"/>
                  <a:gd name="T9" fmla="*/ 822 h 1134"/>
                  <a:gd name="T10" fmla="*/ 539 w 737"/>
                  <a:gd name="T11" fmla="*/ 793 h 1134"/>
                  <a:gd name="T12" fmla="*/ 539 w 737"/>
                  <a:gd name="T13" fmla="*/ 737 h 1134"/>
                  <a:gd name="T14" fmla="*/ 596 w 737"/>
                  <a:gd name="T15" fmla="*/ 680 h 1134"/>
                  <a:gd name="T16" fmla="*/ 567 w 737"/>
                  <a:gd name="T17" fmla="*/ 567 h 1134"/>
                  <a:gd name="T18" fmla="*/ 624 w 737"/>
                  <a:gd name="T19" fmla="*/ 510 h 1134"/>
                  <a:gd name="T20" fmla="*/ 567 w 737"/>
                  <a:gd name="T21" fmla="*/ 397 h 1134"/>
                  <a:gd name="T22" fmla="*/ 596 w 737"/>
                  <a:gd name="T23" fmla="*/ 312 h 1134"/>
                  <a:gd name="T24" fmla="*/ 737 w 737"/>
                  <a:gd name="T25" fmla="*/ 283 h 1134"/>
                  <a:gd name="T26" fmla="*/ 737 w 737"/>
                  <a:gd name="T27" fmla="*/ 198 h 1134"/>
                  <a:gd name="T28" fmla="*/ 709 w 737"/>
                  <a:gd name="T29" fmla="*/ 198 h 1134"/>
                  <a:gd name="T30" fmla="*/ 652 w 737"/>
                  <a:gd name="T31" fmla="*/ 170 h 1134"/>
                  <a:gd name="T32" fmla="*/ 482 w 737"/>
                  <a:gd name="T33" fmla="*/ 170 h 1134"/>
                  <a:gd name="T34" fmla="*/ 369 w 737"/>
                  <a:gd name="T35" fmla="*/ 141 h 1134"/>
                  <a:gd name="T36" fmla="*/ 312 w 737"/>
                  <a:gd name="T37" fmla="*/ 226 h 1134"/>
                  <a:gd name="T38" fmla="*/ 255 w 737"/>
                  <a:gd name="T39" fmla="*/ 141 h 1134"/>
                  <a:gd name="T40" fmla="*/ 312 w 737"/>
                  <a:gd name="T41" fmla="*/ 0 h 1134"/>
                  <a:gd name="T42" fmla="*/ 142 w 737"/>
                  <a:gd name="T43" fmla="*/ 141 h 1134"/>
                  <a:gd name="T44" fmla="*/ 114 w 737"/>
                  <a:gd name="T45" fmla="*/ 226 h 1134"/>
                  <a:gd name="T46" fmla="*/ 170 w 737"/>
                  <a:gd name="T47" fmla="*/ 226 h 1134"/>
                  <a:gd name="T48" fmla="*/ 170 w 737"/>
                  <a:gd name="T49" fmla="*/ 283 h 1134"/>
                  <a:gd name="T50" fmla="*/ 114 w 737"/>
                  <a:gd name="T51" fmla="*/ 283 h 1134"/>
                  <a:gd name="T52" fmla="*/ 85 w 737"/>
                  <a:gd name="T53" fmla="*/ 340 h 1134"/>
                  <a:gd name="T54" fmla="*/ 85 w 737"/>
                  <a:gd name="T55" fmla="*/ 397 h 1134"/>
                  <a:gd name="T56" fmla="*/ 57 w 737"/>
                  <a:gd name="T57" fmla="*/ 397 h 1134"/>
                  <a:gd name="T58" fmla="*/ 0 w 737"/>
                  <a:gd name="T59" fmla="*/ 425 h 1134"/>
                  <a:gd name="T60" fmla="*/ 57 w 737"/>
                  <a:gd name="T61" fmla="*/ 482 h 1134"/>
                  <a:gd name="T62" fmla="*/ 57 w 737"/>
                  <a:gd name="T63" fmla="*/ 538 h 1134"/>
                  <a:gd name="T64" fmla="*/ 114 w 737"/>
                  <a:gd name="T65" fmla="*/ 538 h 1134"/>
                  <a:gd name="T66" fmla="*/ 85 w 737"/>
                  <a:gd name="T67" fmla="*/ 595 h 1134"/>
                  <a:gd name="T68" fmla="*/ 0 w 737"/>
                  <a:gd name="T69" fmla="*/ 567 h 1134"/>
                  <a:gd name="T70" fmla="*/ 0 w 737"/>
                  <a:gd name="T71" fmla="*/ 652 h 1134"/>
                  <a:gd name="T72" fmla="*/ 29 w 737"/>
                  <a:gd name="T73" fmla="*/ 765 h 1134"/>
                  <a:gd name="T74" fmla="*/ 114 w 737"/>
                  <a:gd name="T75" fmla="*/ 793 h 1134"/>
                  <a:gd name="T76" fmla="*/ 142 w 737"/>
                  <a:gd name="T77" fmla="*/ 850 h 1134"/>
                  <a:gd name="T78" fmla="*/ 114 w 737"/>
                  <a:gd name="T79" fmla="*/ 964 h 1134"/>
                  <a:gd name="T80" fmla="*/ 29 w 737"/>
                  <a:gd name="T81" fmla="*/ 992 h 1134"/>
                  <a:gd name="T82" fmla="*/ 170 w 737"/>
                  <a:gd name="T83" fmla="*/ 1077 h 1134"/>
                  <a:gd name="T84" fmla="*/ 199 w 737"/>
                  <a:gd name="T85" fmla="*/ 1134 h 1134"/>
                  <a:gd name="T86" fmla="*/ 369 w 737"/>
                  <a:gd name="T87" fmla="*/ 1077 h 1134"/>
                  <a:gd name="T88" fmla="*/ 482 w 737"/>
                  <a:gd name="T89" fmla="*/ 1105 h 11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</a:cxnLst>
                <a:rect l="0" t="0" r="r" b="b"/>
                <a:pathLst>
                  <a:path w="737" h="1134">
                    <a:moveTo>
                      <a:pt x="482" y="1105"/>
                    </a:moveTo>
                    <a:lnTo>
                      <a:pt x="511" y="1020"/>
                    </a:lnTo>
                    <a:lnTo>
                      <a:pt x="482" y="992"/>
                    </a:lnTo>
                    <a:lnTo>
                      <a:pt x="511" y="879"/>
                    </a:lnTo>
                    <a:lnTo>
                      <a:pt x="511" y="822"/>
                    </a:lnTo>
                    <a:lnTo>
                      <a:pt x="539" y="793"/>
                    </a:lnTo>
                    <a:lnTo>
                      <a:pt x="539" y="737"/>
                    </a:lnTo>
                    <a:lnTo>
                      <a:pt x="596" y="680"/>
                    </a:lnTo>
                    <a:lnTo>
                      <a:pt x="567" y="567"/>
                    </a:lnTo>
                    <a:lnTo>
                      <a:pt x="624" y="510"/>
                    </a:lnTo>
                    <a:lnTo>
                      <a:pt x="567" y="397"/>
                    </a:lnTo>
                    <a:lnTo>
                      <a:pt x="596" y="312"/>
                    </a:lnTo>
                    <a:lnTo>
                      <a:pt x="737" y="283"/>
                    </a:lnTo>
                    <a:lnTo>
                      <a:pt x="737" y="198"/>
                    </a:lnTo>
                    <a:lnTo>
                      <a:pt x="709" y="198"/>
                    </a:lnTo>
                    <a:lnTo>
                      <a:pt x="652" y="170"/>
                    </a:lnTo>
                    <a:lnTo>
                      <a:pt x="482" y="170"/>
                    </a:lnTo>
                    <a:lnTo>
                      <a:pt x="369" y="141"/>
                    </a:lnTo>
                    <a:lnTo>
                      <a:pt x="312" y="226"/>
                    </a:lnTo>
                    <a:lnTo>
                      <a:pt x="255" y="141"/>
                    </a:lnTo>
                    <a:lnTo>
                      <a:pt x="312" y="0"/>
                    </a:lnTo>
                    <a:lnTo>
                      <a:pt x="142" y="141"/>
                    </a:lnTo>
                    <a:lnTo>
                      <a:pt x="114" y="226"/>
                    </a:lnTo>
                    <a:lnTo>
                      <a:pt x="170" y="226"/>
                    </a:lnTo>
                    <a:lnTo>
                      <a:pt x="170" y="283"/>
                    </a:lnTo>
                    <a:lnTo>
                      <a:pt x="114" y="283"/>
                    </a:lnTo>
                    <a:lnTo>
                      <a:pt x="85" y="340"/>
                    </a:lnTo>
                    <a:lnTo>
                      <a:pt x="85" y="397"/>
                    </a:lnTo>
                    <a:lnTo>
                      <a:pt x="57" y="397"/>
                    </a:lnTo>
                    <a:lnTo>
                      <a:pt x="0" y="425"/>
                    </a:lnTo>
                    <a:lnTo>
                      <a:pt x="57" y="482"/>
                    </a:lnTo>
                    <a:lnTo>
                      <a:pt x="57" y="538"/>
                    </a:lnTo>
                    <a:lnTo>
                      <a:pt x="114" y="538"/>
                    </a:lnTo>
                    <a:lnTo>
                      <a:pt x="85" y="595"/>
                    </a:lnTo>
                    <a:lnTo>
                      <a:pt x="0" y="567"/>
                    </a:lnTo>
                    <a:lnTo>
                      <a:pt x="0" y="652"/>
                    </a:lnTo>
                    <a:lnTo>
                      <a:pt x="29" y="765"/>
                    </a:lnTo>
                    <a:lnTo>
                      <a:pt x="114" y="793"/>
                    </a:lnTo>
                    <a:lnTo>
                      <a:pt x="142" y="850"/>
                    </a:lnTo>
                    <a:lnTo>
                      <a:pt x="114" y="964"/>
                    </a:lnTo>
                    <a:lnTo>
                      <a:pt x="29" y="992"/>
                    </a:lnTo>
                    <a:lnTo>
                      <a:pt x="170" y="1077"/>
                    </a:lnTo>
                    <a:lnTo>
                      <a:pt x="199" y="1134"/>
                    </a:lnTo>
                    <a:lnTo>
                      <a:pt x="369" y="1077"/>
                    </a:lnTo>
                    <a:lnTo>
                      <a:pt x="482" y="1105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57" name="Freeform 297"/>
              <p:cNvSpPr>
                <a:spLocks/>
              </p:cNvSpPr>
              <p:nvPr/>
            </p:nvSpPr>
            <p:spPr bwMode="auto">
              <a:xfrm>
                <a:off x="1805" y="6073"/>
                <a:ext cx="964" cy="652"/>
              </a:xfrm>
              <a:custGeom>
                <a:avLst/>
                <a:gdLst>
                  <a:gd name="T0" fmla="*/ 964 w 964"/>
                  <a:gd name="T1" fmla="*/ 284 h 652"/>
                  <a:gd name="T2" fmla="*/ 907 w 964"/>
                  <a:gd name="T3" fmla="*/ 425 h 652"/>
                  <a:gd name="T4" fmla="*/ 737 w 964"/>
                  <a:gd name="T5" fmla="*/ 454 h 652"/>
                  <a:gd name="T6" fmla="*/ 709 w 964"/>
                  <a:gd name="T7" fmla="*/ 510 h 652"/>
                  <a:gd name="T8" fmla="*/ 595 w 964"/>
                  <a:gd name="T9" fmla="*/ 510 h 652"/>
                  <a:gd name="T10" fmla="*/ 539 w 964"/>
                  <a:gd name="T11" fmla="*/ 567 h 652"/>
                  <a:gd name="T12" fmla="*/ 482 w 964"/>
                  <a:gd name="T13" fmla="*/ 510 h 652"/>
                  <a:gd name="T14" fmla="*/ 454 w 964"/>
                  <a:gd name="T15" fmla="*/ 624 h 652"/>
                  <a:gd name="T16" fmla="*/ 312 w 964"/>
                  <a:gd name="T17" fmla="*/ 652 h 652"/>
                  <a:gd name="T18" fmla="*/ 198 w 964"/>
                  <a:gd name="T19" fmla="*/ 624 h 652"/>
                  <a:gd name="T20" fmla="*/ 0 w 964"/>
                  <a:gd name="T21" fmla="*/ 312 h 652"/>
                  <a:gd name="T22" fmla="*/ 57 w 964"/>
                  <a:gd name="T23" fmla="*/ 284 h 652"/>
                  <a:gd name="T24" fmla="*/ 0 w 964"/>
                  <a:gd name="T25" fmla="*/ 199 h 652"/>
                  <a:gd name="T26" fmla="*/ 85 w 964"/>
                  <a:gd name="T27" fmla="*/ 142 h 652"/>
                  <a:gd name="T28" fmla="*/ 170 w 964"/>
                  <a:gd name="T29" fmla="*/ 0 h 652"/>
                  <a:gd name="T30" fmla="*/ 198 w 964"/>
                  <a:gd name="T31" fmla="*/ 57 h 652"/>
                  <a:gd name="T32" fmla="*/ 255 w 964"/>
                  <a:gd name="T33" fmla="*/ 0 h 652"/>
                  <a:gd name="T34" fmla="*/ 312 w 964"/>
                  <a:gd name="T35" fmla="*/ 57 h 652"/>
                  <a:gd name="T36" fmla="*/ 312 w 964"/>
                  <a:gd name="T37" fmla="*/ 114 h 652"/>
                  <a:gd name="T38" fmla="*/ 397 w 964"/>
                  <a:gd name="T39" fmla="*/ 142 h 652"/>
                  <a:gd name="T40" fmla="*/ 454 w 964"/>
                  <a:gd name="T41" fmla="*/ 142 h 652"/>
                  <a:gd name="T42" fmla="*/ 595 w 964"/>
                  <a:gd name="T43" fmla="*/ 227 h 652"/>
                  <a:gd name="T44" fmla="*/ 624 w 964"/>
                  <a:gd name="T45" fmla="*/ 284 h 652"/>
                  <a:gd name="T46" fmla="*/ 794 w 964"/>
                  <a:gd name="T47" fmla="*/ 227 h 652"/>
                  <a:gd name="T48" fmla="*/ 907 w 964"/>
                  <a:gd name="T49" fmla="*/ 255 h 652"/>
                  <a:gd name="T50" fmla="*/ 964 w 964"/>
                  <a:gd name="T51" fmla="*/ 284 h 65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964" h="652">
                    <a:moveTo>
                      <a:pt x="964" y="284"/>
                    </a:moveTo>
                    <a:lnTo>
                      <a:pt x="907" y="425"/>
                    </a:lnTo>
                    <a:lnTo>
                      <a:pt x="737" y="454"/>
                    </a:lnTo>
                    <a:lnTo>
                      <a:pt x="709" y="510"/>
                    </a:lnTo>
                    <a:lnTo>
                      <a:pt x="595" y="510"/>
                    </a:lnTo>
                    <a:lnTo>
                      <a:pt x="539" y="567"/>
                    </a:lnTo>
                    <a:lnTo>
                      <a:pt x="482" y="510"/>
                    </a:lnTo>
                    <a:lnTo>
                      <a:pt x="454" y="624"/>
                    </a:lnTo>
                    <a:lnTo>
                      <a:pt x="312" y="652"/>
                    </a:lnTo>
                    <a:lnTo>
                      <a:pt x="198" y="624"/>
                    </a:lnTo>
                    <a:lnTo>
                      <a:pt x="0" y="312"/>
                    </a:lnTo>
                    <a:lnTo>
                      <a:pt x="57" y="284"/>
                    </a:lnTo>
                    <a:lnTo>
                      <a:pt x="0" y="199"/>
                    </a:lnTo>
                    <a:lnTo>
                      <a:pt x="85" y="142"/>
                    </a:lnTo>
                    <a:lnTo>
                      <a:pt x="170" y="0"/>
                    </a:lnTo>
                    <a:lnTo>
                      <a:pt x="198" y="57"/>
                    </a:lnTo>
                    <a:lnTo>
                      <a:pt x="255" y="0"/>
                    </a:lnTo>
                    <a:lnTo>
                      <a:pt x="312" y="57"/>
                    </a:lnTo>
                    <a:lnTo>
                      <a:pt x="312" y="114"/>
                    </a:lnTo>
                    <a:lnTo>
                      <a:pt x="397" y="142"/>
                    </a:lnTo>
                    <a:lnTo>
                      <a:pt x="454" y="142"/>
                    </a:lnTo>
                    <a:lnTo>
                      <a:pt x="595" y="227"/>
                    </a:lnTo>
                    <a:lnTo>
                      <a:pt x="624" y="284"/>
                    </a:lnTo>
                    <a:lnTo>
                      <a:pt x="794" y="227"/>
                    </a:lnTo>
                    <a:lnTo>
                      <a:pt x="907" y="255"/>
                    </a:lnTo>
                    <a:lnTo>
                      <a:pt x="964" y="284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59" name="Freeform 299"/>
              <p:cNvSpPr>
                <a:spLocks/>
              </p:cNvSpPr>
              <p:nvPr/>
            </p:nvSpPr>
            <p:spPr bwMode="auto">
              <a:xfrm>
                <a:off x="2060" y="5818"/>
                <a:ext cx="312" cy="397"/>
              </a:xfrm>
              <a:custGeom>
                <a:avLst/>
                <a:gdLst>
                  <a:gd name="T0" fmla="*/ 170 w 312"/>
                  <a:gd name="T1" fmla="*/ 57 h 397"/>
                  <a:gd name="T2" fmla="*/ 199 w 312"/>
                  <a:gd name="T3" fmla="*/ 170 h 397"/>
                  <a:gd name="T4" fmla="*/ 284 w 312"/>
                  <a:gd name="T5" fmla="*/ 198 h 397"/>
                  <a:gd name="T6" fmla="*/ 312 w 312"/>
                  <a:gd name="T7" fmla="*/ 255 h 397"/>
                  <a:gd name="T8" fmla="*/ 284 w 312"/>
                  <a:gd name="T9" fmla="*/ 369 h 397"/>
                  <a:gd name="T10" fmla="*/ 199 w 312"/>
                  <a:gd name="T11" fmla="*/ 397 h 397"/>
                  <a:gd name="T12" fmla="*/ 142 w 312"/>
                  <a:gd name="T13" fmla="*/ 397 h 397"/>
                  <a:gd name="T14" fmla="*/ 57 w 312"/>
                  <a:gd name="T15" fmla="*/ 369 h 397"/>
                  <a:gd name="T16" fmla="*/ 57 w 312"/>
                  <a:gd name="T17" fmla="*/ 312 h 397"/>
                  <a:gd name="T18" fmla="*/ 85 w 312"/>
                  <a:gd name="T19" fmla="*/ 255 h 397"/>
                  <a:gd name="T20" fmla="*/ 0 w 312"/>
                  <a:gd name="T21" fmla="*/ 198 h 397"/>
                  <a:gd name="T22" fmla="*/ 28 w 312"/>
                  <a:gd name="T23" fmla="*/ 170 h 397"/>
                  <a:gd name="T24" fmla="*/ 0 w 312"/>
                  <a:gd name="T25" fmla="*/ 113 h 397"/>
                  <a:gd name="T26" fmla="*/ 114 w 312"/>
                  <a:gd name="T27" fmla="*/ 85 h 397"/>
                  <a:gd name="T28" fmla="*/ 114 w 312"/>
                  <a:gd name="T29" fmla="*/ 0 h 397"/>
                  <a:gd name="T30" fmla="*/ 170 w 312"/>
                  <a:gd name="T31" fmla="*/ 57 h 3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312" h="397">
                    <a:moveTo>
                      <a:pt x="170" y="57"/>
                    </a:moveTo>
                    <a:lnTo>
                      <a:pt x="199" y="170"/>
                    </a:lnTo>
                    <a:lnTo>
                      <a:pt x="284" y="198"/>
                    </a:lnTo>
                    <a:lnTo>
                      <a:pt x="312" y="255"/>
                    </a:lnTo>
                    <a:lnTo>
                      <a:pt x="284" y="369"/>
                    </a:lnTo>
                    <a:lnTo>
                      <a:pt x="199" y="397"/>
                    </a:lnTo>
                    <a:lnTo>
                      <a:pt x="142" y="397"/>
                    </a:lnTo>
                    <a:lnTo>
                      <a:pt x="57" y="369"/>
                    </a:lnTo>
                    <a:lnTo>
                      <a:pt x="57" y="312"/>
                    </a:lnTo>
                    <a:lnTo>
                      <a:pt x="85" y="255"/>
                    </a:lnTo>
                    <a:lnTo>
                      <a:pt x="0" y="198"/>
                    </a:lnTo>
                    <a:lnTo>
                      <a:pt x="28" y="170"/>
                    </a:lnTo>
                    <a:lnTo>
                      <a:pt x="0" y="113"/>
                    </a:lnTo>
                    <a:lnTo>
                      <a:pt x="114" y="85"/>
                    </a:lnTo>
                    <a:lnTo>
                      <a:pt x="114" y="0"/>
                    </a:lnTo>
                    <a:lnTo>
                      <a:pt x="170" y="57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60" name="Freeform 300"/>
              <p:cNvSpPr>
                <a:spLocks/>
              </p:cNvSpPr>
              <p:nvPr/>
            </p:nvSpPr>
            <p:spPr bwMode="auto">
              <a:xfrm>
                <a:off x="3534" y="3919"/>
                <a:ext cx="879" cy="510"/>
              </a:xfrm>
              <a:custGeom>
                <a:avLst/>
                <a:gdLst>
                  <a:gd name="T0" fmla="*/ 0 w 879"/>
                  <a:gd name="T1" fmla="*/ 0 h 510"/>
                  <a:gd name="T2" fmla="*/ 142 w 879"/>
                  <a:gd name="T3" fmla="*/ 28 h 510"/>
                  <a:gd name="T4" fmla="*/ 170 w 879"/>
                  <a:gd name="T5" fmla="*/ 113 h 510"/>
                  <a:gd name="T6" fmla="*/ 199 w 879"/>
                  <a:gd name="T7" fmla="*/ 198 h 510"/>
                  <a:gd name="T8" fmla="*/ 255 w 879"/>
                  <a:gd name="T9" fmla="*/ 198 h 510"/>
                  <a:gd name="T10" fmla="*/ 312 w 879"/>
                  <a:gd name="T11" fmla="*/ 170 h 510"/>
                  <a:gd name="T12" fmla="*/ 312 w 879"/>
                  <a:gd name="T13" fmla="*/ 113 h 510"/>
                  <a:gd name="T14" fmla="*/ 426 w 879"/>
                  <a:gd name="T15" fmla="*/ 85 h 510"/>
                  <a:gd name="T16" fmla="*/ 454 w 879"/>
                  <a:gd name="T17" fmla="*/ 0 h 510"/>
                  <a:gd name="T18" fmla="*/ 567 w 879"/>
                  <a:gd name="T19" fmla="*/ 0 h 510"/>
                  <a:gd name="T20" fmla="*/ 652 w 879"/>
                  <a:gd name="T21" fmla="*/ 56 h 510"/>
                  <a:gd name="T22" fmla="*/ 737 w 879"/>
                  <a:gd name="T23" fmla="*/ 56 h 510"/>
                  <a:gd name="T24" fmla="*/ 737 w 879"/>
                  <a:gd name="T25" fmla="*/ 85 h 510"/>
                  <a:gd name="T26" fmla="*/ 851 w 879"/>
                  <a:gd name="T27" fmla="*/ 85 h 510"/>
                  <a:gd name="T28" fmla="*/ 879 w 879"/>
                  <a:gd name="T29" fmla="*/ 113 h 510"/>
                  <a:gd name="T30" fmla="*/ 766 w 879"/>
                  <a:gd name="T31" fmla="*/ 170 h 510"/>
                  <a:gd name="T32" fmla="*/ 851 w 879"/>
                  <a:gd name="T33" fmla="*/ 311 h 510"/>
                  <a:gd name="T34" fmla="*/ 766 w 879"/>
                  <a:gd name="T35" fmla="*/ 453 h 510"/>
                  <a:gd name="T36" fmla="*/ 709 w 879"/>
                  <a:gd name="T37" fmla="*/ 425 h 510"/>
                  <a:gd name="T38" fmla="*/ 652 w 879"/>
                  <a:gd name="T39" fmla="*/ 482 h 510"/>
                  <a:gd name="T40" fmla="*/ 624 w 879"/>
                  <a:gd name="T41" fmla="*/ 396 h 510"/>
                  <a:gd name="T42" fmla="*/ 596 w 879"/>
                  <a:gd name="T43" fmla="*/ 396 h 510"/>
                  <a:gd name="T44" fmla="*/ 596 w 879"/>
                  <a:gd name="T45" fmla="*/ 453 h 510"/>
                  <a:gd name="T46" fmla="*/ 539 w 879"/>
                  <a:gd name="T47" fmla="*/ 482 h 510"/>
                  <a:gd name="T48" fmla="*/ 397 w 879"/>
                  <a:gd name="T49" fmla="*/ 453 h 510"/>
                  <a:gd name="T50" fmla="*/ 255 w 879"/>
                  <a:gd name="T51" fmla="*/ 510 h 510"/>
                  <a:gd name="T52" fmla="*/ 142 w 879"/>
                  <a:gd name="T53" fmla="*/ 482 h 510"/>
                  <a:gd name="T54" fmla="*/ 114 w 879"/>
                  <a:gd name="T55" fmla="*/ 368 h 510"/>
                  <a:gd name="T56" fmla="*/ 57 w 879"/>
                  <a:gd name="T57" fmla="*/ 340 h 510"/>
                  <a:gd name="T58" fmla="*/ 57 w 879"/>
                  <a:gd name="T59" fmla="*/ 198 h 510"/>
                  <a:gd name="T60" fmla="*/ 0 w 879"/>
                  <a:gd name="T61" fmla="*/ 0 h 5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879" h="510">
                    <a:moveTo>
                      <a:pt x="0" y="0"/>
                    </a:moveTo>
                    <a:lnTo>
                      <a:pt x="142" y="28"/>
                    </a:lnTo>
                    <a:lnTo>
                      <a:pt x="170" y="113"/>
                    </a:lnTo>
                    <a:lnTo>
                      <a:pt x="199" y="198"/>
                    </a:lnTo>
                    <a:lnTo>
                      <a:pt x="255" y="198"/>
                    </a:lnTo>
                    <a:lnTo>
                      <a:pt x="312" y="170"/>
                    </a:lnTo>
                    <a:lnTo>
                      <a:pt x="312" y="113"/>
                    </a:lnTo>
                    <a:lnTo>
                      <a:pt x="426" y="85"/>
                    </a:lnTo>
                    <a:lnTo>
                      <a:pt x="454" y="0"/>
                    </a:lnTo>
                    <a:lnTo>
                      <a:pt x="567" y="0"/>
                    </a:lnTo>
                    <a:lnTo>
                      <a:pt x="652" y="56"/>
                    </a:lnTo>
                    <a:lnTo>
                      <a:pt x="737" y="56"/>
                    </a:lnTo>
                    <a:lnTo>
                      <a:pt x="737" y="85"/>
                    </a:lnTo>
                    <a:lnTo>
                      <a:pt x="851" y="85"/>
                    </a:lnTo>
                    <a:lnTo>
                      <a:pt x="879" y="113"/>
                    </a:lnTo>
                    <a:lnTo>
                      <a:pt x="766" y="170"/>
                    </a:lnTo>
                    <a:lnTo>
                      <a:pt x="851" y="311"/>
                    </a:lnTo>
                    <a:lnTo>
                      <a:pt x="766" y="453"/>
                    </a:lnTo>
                    <a:lnTo>
                      <a:pt x="709" y="425"/>
                    </a:lnTo>
                    <a:lnTo>
                      <a:pt x="652" y="482"/>
                    </a:lnTo>
                    <a:lnTo>
                      <a:pt x="624" y="396"/>
                    </a:lnTo>
                    <a:lnTo>
                      <a:pt x="596" y="396"/>
                    </a:lnTo>
                    <a:lnTo>
                      <a:pt x="596" y="453"/>
                    </a:lnTo>
                    <a:lnTo>
                      <a:pt x="539" y="482"/>
                    </a:lnTo>
                    <a:lnTo>
                      <a:pt x="397" y="453"/>
                    </a:lnTo>
                    <a:lnTo>
                      <a:pt x="255" y="510"/>
                    </a:lnTo>
                    <a:lnTo>
                      <a:pt x="142" y="482"/>
                    </a:lnTo>
                    <a:lnTo>
                      <a:pt x="114" y="368"/>
                    </a:lnTo>
                    <a:lnTo>
                      <a:pt x="57" y="340"/>
                    </a:lnTo>
                    <a:lnTo>
                      <a:pt x="57" y="198"/>
                    </a:lnTo>
                    <a:lnTo>
                      <a:pt x="0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61" name="Freeform 301"/>
              <p:cNvSpPr>
                <a:spLocks/>
              </p:cNvSpPr>
              <p:nvPr/>
            </p:nvSpPr>
            <p:spPr bwMode="auto">
              <a:xfrm>
                <a:off x="3478" y="3663"/>
                <a:ext cx="510" cy="454"/>
              </a:xfrm>
              <a:custGeom>
                <a:avLst/>
                <a:gdLst>
                  <a:gd name="T0" fmla="*/ 510 w 510"/>
                  <a:gd name="T1" fmla="*/ 199 h 454"/>
                  <a:gd name="T2" fmla="*/ 510 w 510"/>
                  <a:gd name="T3" fmla="*/ 256 h 454"/>
                  <a:gd name="T4" fmla="*/ 482 w 510"/>
                  <a:gd name="T5" fmla="*/ 341 h 454"/>
                  <a:gd name="T6" fmla="*/ 368 w 510"/>
                  <a:gd name="T7" fmla="*/ 369 h 454"/>
                  <a:gd name="T8" fmla="*/ 368 w 510"/>
                  <a:gd name="T9" fmla="*/ 426 h 454"/>
                  <a:gd name="T10" fmla="*/ 311 w 510"/>
                  <a:gd name="T11" fmla="*/ 454 h 454"/>
                  <a:gd name="T12" fmla="*/ 255 w 510"/>
                  <a:gd name="T13" fmla="*/ 454 h 454"/>
                  <a:gd name="T14" fmla="*/ 226 w 510"/>
                  <a:gd name="T15" fmla="*/ 369 h 454"/>
                  <a:gd name="T16" fmla="*/ 198 w 510"/>
                  <a:gd name="T17" fmla="*/ 284 h 454"/>
                  <a:gd name="T18" fmla="*/ 56 w 510"/>
                  <a:gd name="T19" fmla="*/ 256 h 454"/>
                  <a:gd name="T20" fmla="*/ 85 w 510"/>
                  <a:gd name="T21" fmla="*/ 227 h 454"/>
                  <a:gd name="T22" fmla="*/ 28 w 510"/>
                  <a:gd name="T23" fmla="*/ 142 h 454"/>
                  <a:gd name="T24" fmla="*/ 28 w 510"/>
                  <a:gd name="T25" fmla="*/ 114 h 454"/>
                  <a:gd name="T26" fmla="*/ 0 w 510"/>
                  <a:gd name="T27" fmla="*/ 86 h 454"/>
                  <a:gd name="T28" fmla="*/ 0 w 510"/>
                  <a:gd name="T29" fmla="*/ 29 h 454"/>
                  <a:gd name="T30" fmla="*/ 28 w 510"/>
                  <a:gd name="T31" fmla="*/ 0 h 454"/>
                  <a:gd name="T32" fmla="*/ 113 w 510"/>
                  <a:gd name="T33" fmla="*/ 29 h 454"/>
                  <a:gd name="T34" fmla="*/ 141 w 510"/>
                  <a:gd name="T35" fmla="*/ 57 h 454"/>
                  <a:gd name="T36" fmla="*/ 141 w 510"/>
                  <a:gd name="T37" fmla="*/ 114 h 454"/>
                  <a:gd name="T38" fmla="*/ 198 w 510"/>
                  <a:gd name="T39" fmla="*/ 86 h 454"/>
                  <a:gd name="T40" fmla="*/ 226 w 510"/>
                  <a:gd name="T41" fmla="*/ 86 h 454"/>
                  <a:gd name="T42" fmla="*/ 255 w 510"/>
                  <a:gd name="T43" fmla="*/ 114 h 454"/>
                  <a:gd name="T44" fmla="*/ 311 w 510"/>
                  <a:gd name="T45" fmla="*/ 142 h 454"/>
                  <a:gd name="T46" fmla="*/ 368 w 510"/>
                  <a:gd name="T47" fmla="*/ 86 h 454"/>
                  <a:gd name="T48" fmla="*/ 396 w 510"/>
                  <a:gd name="T49" fmla="*/ 114 h 454"/>
                  <a:gd name="T50" fmla="*/ 453 w 510"/>
                  <a:gd name="T51" fmla="*/ 142 h 454"/>
                  <a:gd name="T52" fmla="*/ 425 w 510"/>
                  <a:gd name="T53" fmla="*/ 171 h 454"/>
                  <a:gd name="T54" fmla="*/ 510 w 510"/>
                  <a:gd name="T55" fmla="*/ 199 h 4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</a:cxnLst>
                <a:rect l="0" t="0" r="r" b="b"/>
                <a:pathLst>
                  <a:path w="510" h="454">
                    <a:moveTo>
                      <a:pt x="510" y="199"/>
                    </a:moveTo>
                    <a:lnTo>
                      <a:pt x="510" y="256"/>
                    </a:lnTo>
                    <a:lnTo>
                      <a:pt x="482" y="341"/>
                    </a:lnTo>
                    <a:lnTo>
                      <a:pt x="368" y="369"/>
                    </a:lnTo>
                    <a:lnTo>
                      <a:pt x="368" y="426"/>
                    </a:lnTo>
                    <a:lnTo>
                      <a:pt x="311" y="454"/>
                    </a:lnTo>
                    <a:lnTo>
                      <a:pt x="255" y="454"/>
                    </a:lnTo>
                    <a:lnTo>
                      <a:pt x="226" y="369"/>
                    </a:lnTo>
                    <a:lnTo>
                      <a:pt x="198" y="284"/>
                    </a:lnTo>
                    <a:lnTo>
                      <a:pt x="56" y="256"/>
                    </a:lnTo>
                    <a:lnTo>
                      <a:pt x="85" y="227"/>
                    </a:lnTo>
                    <a:lnTo>
                      <a:pt x="28" y="142"/>
                    </a:lnTo>
                    <a:lnTo>
                      <a:pt x="28" y="114"/>
                    </a:lnTo>
                    <a:lnTo>
                      <a:pt x="0" y="86"/>
                    </a:lnTo>
                    <a:lnTo>
                      <a:pt x="0" y="29"/>
                    </a:lnTo>
                    <a:lnTo>
                      <a:pt x="28" y="0"/>
                    </a:lnTo>
                    <a:lnTo>
                      <a:pt x="113" y="29"/>
                    </a:lnTo>
                    <a:lnTo>
                      <a:pt x="141" y="57"/>
                    </a:lnTo>
                    <a:lnTo>
                      <a:pt x="141" y="114"/>
                    </a:lnTo>
                    <a:lnTo>
                      <a:pt x="198" y="86"/>
                    </a:lnTo>
                    <a:lnTo>
                      <a:pt x="226" y="86"/>
                    </a:lnTo>
                    <a:lnTo>
                      <a:pt x="255" y="114"/>
                    </a:lnTo>
                    <a:lnTo>
                      <a:pt x="311" y="142"/>
                    </a:lnTo>
                    <a:lnTo>
                      <a:pt x="368" y="86"/>
                    </a:lnTo>
                    <a:lnTo>
                      <a:pt x="396" y="114"/>
                    </a:lnTo>
                    <a:lnTo>
                      <a:pt x="453" y="142"/>
                    </a:lnTo>
                    <a:lnTo>
                      <a:pt x="425" y="171"/>
                    </a:lnTo>
                    <a:lnTo>
                      <a:pt x="510" y="199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62" name="Freeform 302"/>
              <p:cNvSpPr>
                <a:spLocks/>
              </p:cNvSpPr>
              <p:nvPr/>
            </p:nvSpPr>
            <p:spPr bwMode="auto">
              <a:xfrm>
                <a:off x="3478" y="3295"/>
                <a:ext cx="878" cy="624"/>
              </a:xfrm>
              <a:custGeom>
                <a:avLst/>
                <a:gdLst>
                  <a:gd name="T0" fmla="*/ 878 w 878"/>
                  <a:gd name="T1" fmla="*/ 28 h 624"/>
                  <a:gd name="T2" fmla="*/ 878 w 878"/>
                  <a:gd name="T3" fmla="*/ 57 h 624"/>
                  <a:gd name="T4" fmla="*/ 680 w 878"/>
                  <a:gd name="T5" fmla="*/ 142 h 624"/>
                  <a:gd name="T6" fmla="*/ 652 w 878"/>
                  <a:gd name="T7" fmla="*/ 198 h 624"/>
                  <a:gd name="T8" fmla="*/ 595 w 878"/>
                  <a:gd name="T9" fmla="*/ 198 h 624"/>
                  <a:gd name="T10" fmla="*/ 567 w 878"/>
                  <a:gd name="T11" fmla="*/ 255 h 624"/>
                  <a:gd name="T12" fmla="*/ 567 w 878"/>
                  <a:gd name="T13" fmla="*/ 482 h 624"/>
                  <a:gd name="T14" fmla="*/ 623 w 878"/>
                  <a:gd name="T15" fmla="*/ 510 h 624"/>
                  <a:gd name="T16" fmla="*/ 567 w 878"/>
                  <a:gd name="T17" fmla="*/ 567 h 624"/>
                  <a:gd name="T18" fmla="*/ 623 w 878"/>
                  <a:gd name="T19" fmla="*/ 624 h 624"/>
                  <a:gd name="T20" fmla="*/ 510 w 878"/>
                  <a:gd name="T21" fmla="*/ 624 h 624"/>
                  <a:gd name="T22" fmla="*/ 510 w 878"/>
                  <a:gd name="T23" fmla="*/ 567 h 624"/>
                  <a:gd name="T24" fmla="*/ 425 w 878"/>
                  <a:gd name="T25" fmla="*/ 539 h 624"/>
                  <a:gd name="T26" fmla="*/ 453 w 878"/>
                  <a:gd name="T27" fmla="*/ 510 h 624"/>
                  <a:gd name="T28" fmla="*/ 396 w 878"/>
                  <a:gd name="T29" fmla="*/ 482 h 624"/>
                  <a:gd name="T30" fmla="*/ 368 w 878"/>
                  <a:gd name="T31" fmla="*/ 454 h 624"/>
                  <a:gd name="T32" fmla="*/ 311 w 878"/>
                  <a:gd name="T33" fmla="*/ 510 h 624"/>
                  <a:gd name="T34" fmla="*/ 255 w 878"/>
                  <a:gd name="T35" fmla="*/ 482 h 624"/>
                  <a:gd name="T36" fmla="*/ 226 w 878"/>
                  <a:gd name="T37" fmla="*/ 454 h 624"/>
                  <a:gd name="T38" fmla="*/ 198 w 878"/>
                  <a:gd name="T39" fmla="*/ 454 h 624"/>
                  <a:gd name="T40" fmla="*/ 141 w 878"/>
                  <a:gd name="T41" fmla="*/ 482 h 624"/>
                  <a:gd name="T42" fmla="*/ 141 w 878"/>
                  <a:gd name="T43" fmla="*/ 425 h 624"/>
                  <a:gd name="T44" fmla="*/ 113 w 878"/>
                  <a:gd name="T45" fmla="*/ 397 h 624"/>
                  <a:gd name="T46" fmla="*/ 28 w 878"/>
                  <a:gd name="T47" fmla="*/ 368 h 624"/>
                  <a:gd name="T48" fmla="*/ 0 w 878"/>
                  <a:gd name="T49" fmla="*/ 283 h 624"/>
                  <a:gd name="T50" fmla="*/ 85 w 878"/>
                  <a:gd name="T51" fmla="*/ 283 h 624"/>
                  <a:gd name="T52" fmla="*/ 85 w 878"/>
                  <a:gd name="T53" fmla="*/ 255 h 624"/>
                  <a:gd name="T54" fmla="*/ 170 w 878"/>
                  <a:gd name="T55" fmla="*/ 255 h 624"/>
                  <a:gd name="T56" fmla="*/ 226 w 878"/>
                  <a:gd name="T57" fmla="*/ 198 h 624"/>
                  <a:gd name="T58" fmla="*/ 255 w 878"/>
                  <a:gd name="T59" fmla="*/ 283 h 624"/>
                  <a:gd name="T60" fmla="*/ 311 w 878"/>
                  <a:gd name="T61" fmla="*/ 312 h 624"/>
                  <a:gd name="T62" fmla="*/ 340 w 878"/>
                  <a:gd name="T63" fmla="*/ 283 h 624"/>
                  <a:gd name="T64" fmla="*/ 311 w 878"/>
                  <a:gd name="T65" fmla="*/ 170 h 624"/>
                  <a:gd name="T66" fmla="*/ 368 w 878"/>
                  <a:gd name="T67" fmla="*/ 170 h 624"/>
                  <a:gd name="T68" fmla="*/ 396 w 878"/>
                  <a:gd name="T69" fmla="*/ 113 h 624"/>
                  <a:gd name="T70" fmla="*/ 538 w 878"/>
                  <a:gd name="T71" fmla="*/ 85 h 624"/>
                  <a:gd name="T72" fmla="*/ 567 w 878"/>
                  <a:gd name="T73" fmla="*/ 0 h 624"/>
                  <a:gd name="T74" fmla="*/ 595 w 878"/>
                  <a:gd name="T75" fmla="*/ 28 h 624"/>
                  <a:gd name="T76" fmla="*/ 680 w 878"/>
                  <a:gd name="T77" fmla="*/ 28 h 624"/>
                  <a:gd name="T78" fmla="*/ 737 w 878"/>
                  <a:gd name="T79" fmla="*/ 57 h 624"/>
                  <a:gd name="T80" fmla="*/ 822 w 878"/>
                  <a:gd name="T81" fmla="*/ 0 h 624"/>
                  <a:gd name="T82" fmla="*/ 878 w 878"/>
                  <a:gd name="T83" fmla="*/ 28 h 6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</a:cxnLst>
                <a:rect l="0" t="0" r="r" b="b"/>
                <a:pathLst>
                  <a:path w="878" h="624">
                    <a:moveTo>
                      <a:pt x="878" y="28"/>
                    </a:moveTo>
                    <a:lnTo>
                      <a:pt x="878" y="57"/>
                    </a:lnTo>
                    <a:lnTo>
                      <a:pt x="680" y="142"/>
                    </a:lnTo>
                    <a:lnTo>
                      <a:pt x="652" y="198"/>
                    </a:lnTo>
                    <a:lnTo>
                      <a:pt x="595" y="198"/>
                    </a:lnTo>
                    <a:lnTo>
                      <a:pt x="567" y="255"/>
                    </a:lnTo>
                    <a:lnTo>
                      <a:pt x="567" y="482"/>
                    </a:lnTo>
                    <a:lnTo>
                      <a:pt x="623" y="510"/>
                    </a:lnTo>
                    <a:lnTo>
                      <a:pt x="567" y="567"/>
                    </a:lnTo>
                    <a:lnTo>
                      <a:pt x="623" y="624"/>
                    </a:lnTo>
                    <a:lnTo>
                      <a:pt x="510" y="624"/>
                    </a:lnTo>
                    <a:lnTo>
                      <a:pt x="510" y="567"/>
                    </a:lnTo>
                    <a:lnTo>
                      <a:pt x="425" y="539"/>
                    </a:lnTo>
                    <a:lnTo>
                      <a:pt x="453" y="510"/>
                    </a:lnTo>
                    <a:lnTo>
                      <a:pt x="396" y="482"/>
                    </a:lnTo>
                    <a:lnTo>
                      <a:pt x="368" y="454"/>
                    </a:lnTo>
                    <a:lnTo>
                      <a:pt x="311" y="510"/>
                    </a:lnTo>
                    <a:lnTo>
                      <a:pt x="255" y="482"/>
                    </a:lnTo>
                    <a:lnTo>
                      <a:pt x="226" y="454"/>
                    </a:lnTo>
                    <a:lnTo>
                      <a:pt x="198" y="454"/>
                    </a:lnTo>
                    <a:lnTo>
                      <a:pt x="141" y="482"/>
                    </a:lnTo>
                    <a:lnTo>
                      <a:pt x="141" y="425"/>
                    </a:lnTo>
                    <a:lnTo>
                      <a:pt x="113" y="397"/>
                    </a:lnTo>
                    <a:lnTo>
                      <a:pt x="28" y="368"/>
                    </a:lnTo>
                    <a:lnTo>
                      <a:pt x="0" y="283"/>
                    </a:lnTo>
                    <a:lnTo>
                      <a:pt x="85" y="283"/>
                    </a:lnTo>
                    <a:lnTo>
                      <a:pt x="85" y="255"/>
                    </a:lnTo>
                    <a:lnTo>
                      <a:pt x="170" y="255"/>
                    </a:lnTo>
                    <a:lnTo>
                      <a:pt x="226" y="198"/>
                    </a:lnTo>
                    <a:lnTo>
                      <a:pt x="255" y="283"/>
                    </a:lnTo>
                    <a:lnTo>
                      <a:pt x="311" y="312"/>
                    </a:lnTo>
                    <a:lnTo>
                      <a:pt x="340" y="283"/>
                    </a:lnTo>
                    <a:lnTo>
                      <a:pt x="311" y="170"/>
                    </a:lnTo>
                    <a:lnTo>
                      <a:pt x="368" y="170"/>
                    </a:lnTo>
                    <a:lnTo>
                      <a:pt x="396" y="113"/>
                    </a:lnTo>
                    <a:lnTo>
                      <a:pt x="538" y="85"/>
                    </a:lnTo>
                    <a:lnTo>
                      <a:pt x="567" y="0"/>
                    </a:lnTo>
                    <a:lnTo>
                      <a:pt x="595" y="28"/>
                    </a:lnTo>
                    <a:lnTo>
                      <a:pt x="680" y="28"/>
                    </a:lnTo>
                    <a:lnTo>
                      <a:pt x="737" y="57"/>
                    </a:lnTo>
                    <a:lnTo>
                      <a:pt x="822" y="0"/>
                    </a:lnTo>
                    <a:lnTo>
                      <a:pt x="878" y="28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63" name="Freeform 303"/>
              <p:cNvSpPr>
                <a:spLocks/>
              </p:cNvSpPr>
              <p:nvPr/>
            </p:nvSpPr>
            <p:spPr bwMode="auto">
              <a:xfrm>
                <a:off x="3222" y="3408"/>
                <a:ext cx="426" cy="170"/>
              </a:xfrm>
              <a:custGeom>
                <a:avLst/>
                <a:gdLst>
                  <a:gd name="T0" fmla="*/ 426 w 426"/>
                  <a:gd name="T1" fmla="*/ 142 h 170"/>
                  <a:gd name="T2" fmla="*/ 426 w 426"/>
                  <a:gd name="T3" fmla="*/ 57 h 170"/>
                  <a:gd name="T4" fmla="*/ 369 w 426"/>
                  <a:gd name="T5" fmla="*/ 57 h 170"/>
                  <a:gd name="T6" fmla="*/ 369 w 426"/>
                  <a:gd name="T7" fmla="*/ 0 h 170"/>
                  <a:gd name="T8" fmla="*/ 312 w 426"/>
                  <a:gd name="T9" fmla="*/ 0 h 170"/>
                  <a:gd name="T10" fmla="*/ 227 w 426"/>
                  <a:gd name="T11" fmla="*/ 29 h 170"/>
                  <a:gd name="T12" fmla="*/ 199 w 426"/>
                  <a:gd name="T13" fmla="*/ 85 h 170"/>
                  <a:gd name="T14" fmla="*/ 114 w 426"/>
                  <a:gd name="T15" fmla="*/ 85 h 170"/>
                  <a:gd name="T16" fmla="*/ 85 w 426"/>
                  <a:gd name="T17" fmla="*/ 114 h 170"/>
                  <a:gd name="T18" fmla="*/ 0 w 426"/>
                  <a:gd name="T19" fmla="*/ 142 h 170"/>
                  <a:gd name="T20" fmla="*/ 57 w 426"/>
                  <a:gd name="T21" fmla="*/ 170 h 170"/>
                  <a:gd name="T22" fmla="*/ 142 w 426"/>
                  <a:gd name="T23" fmla="*/ 142 h 170"/>
                  <a:gd name="T24" fmla="*/ 256 w 426"/>
                  <a:gd name="T25" fmla="*/ 170 h 170"/>
                  <a:gd name="T26" fmla="*/ 341 w 426"/>
                  <a:gd name="T27" fmla="*/ 170 h 170"/>
                  <a:gd name="T28" fmla="*/ 341 w 426"/>
                  <a:gd name="T29" fmla="*/ 142 h 170"/>
                  <a:gd name="T30" fmla="*/ 426 w 426"/>
                  <a:gd name="T31" fmla="*/ 142 h 17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426" h="170">
                    <a:moveTo>
                      <a:pt x="426" y="142"/>
                    </a:moveTo>
                    <a:lnTo>
                      <a:pt x="426" y="57"/>
                    </a:lnTo>
                    <a:lnTo>
                      <a:pt x="369" y="57"/>
                    </a:lnTo>
                    <a:lnTo>
                      <a:pt x="369" y="0"/>
                    </a:lnTo>
                    <a:lnTo>
                      <a:pt x="312" y="0"/>
                    </a:lnTo>
                    <a:lnTo>
                      <a:pt x="227" y="29"/>
                    </a:lnTo>
                    <a:lnTo>
                      <a:pt x="199" y="85"/>
                    </a:lnTo>
                    <a:lnTo>
                      <a:pt x="114" y="85"/>
                    </a:lnTo>
                    <a:lnTo>
                      <a:pt x="85" y="114"/>
                    </a:lnTo>
                    <a:lnTo>
                      <a:pt x="0" y="142"/>
                    </a:lnTo>
                    <a:lnTo>
                      <a:pt x="57" y="170"/>
                    </a:lnTo>
                    <a:lnTo>
                      <a:pt x="142" y="142"/>
                    </a:lnTo>
                    <a:lnTo>
                      <a:pt x="256" y="170"/>
                    </a:lnTo>
                    <a:lnTo>
                      <a:pt x="341" y="170"/>
                    </a:lnTo>
                    <a:lnTo>
                      <a:pt x="341" y="142"/>
                    </a:lnTo>
                    <a:lnTo>
                      <a:pt x="426" y="142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64" name="Freeform 304"/>
              <p:cNvSpPr>
                <a:spLocks/>
              </p:cNvSpPr>
              <p:nvPr/>
            </p:nvSpPr>
            <p:spPr bwMode="auto">
              <a:xfrm>
                <a:off x="3591" y="3040"/>
                <a:ext cx="454" cy="567"/>
              </a:xfrm>
              <a:custGeom>
                <a:avLst/>
                <a:gdLst>
                  <a:gd name="T0" fmla="*/ 397 w 454"/>
                  <a:gd name="T1" fmla="*/ 0 h 567"/>
                  <a:gd name="T2" fmla="*/ 198 w 454"/>
                  <a:gd name="T3" fmla="*/ 85 h 567"/>
                  <a:gd name="T4" fmla="*/ 198 w 454"/>
                  <a:gd name="T5" fmla="*/ 113 h 567"/>
                  <a:gd name="T6" fmla="*/ 142 w 454"/>
                  <a:gd name="T7" fmla="*/ 113 h 567"/>
                  <a:gd name="T8" fmla="*/ 113 w 454"/>
                  <a:gd name="T9" fmla="*/ 170 h 567"/>
                  <a:gd name="T10" fmla="*/ 57 w 454"/>
                  <a:gd name="T11" fmla="*/ 170 h 567"/>
                  <a:gd name="T12" fmla="*/ 0 w 454"/>
                  <a:gd name="T13" fmla="*/ 255 h 567"/>
                  <a:gd name="T14" fmla="*/ 28 w 454"/>
                  <a:gd name="T15" fmla="*/ 340 h 567"/>
                  <a:gd name="T16" fmla="*/ 0 w 454"/>
                  <a:gd name="T17" fmla="*/ 368 h 567"/>
                  <a:gd name="T18" fmla="*/ 0 w 454"/>
                  <a:gd name="T19" fmla="*/ 425 h 567"/>
                  <a:gd name="T20" fmla="*/ 57 w 454"/>
                  <a:gd name="T21" fmla="*/ 425 h 567"/>
                  <a:gd name="T22" fmla="*/ 57 w 454"/>
                  <a:gd name="T23" fmla="*/ 510 h 567"/>
                  <a:gd name="T24" fmla="*/ 113 w 454"/>
                  <a:gd name="T25" fmla="*/ 453 h 567"/>
                  <a:gd name="T26" fmla="*/ 142 w 454"/>
                  <a:gd name="T27" fmla="*/ 538 h 567"/>
                  <a:gd name="T28" fmla="*/ 198 w 454"/>
                  <a:gd name="T29" fmla="*/ 567 h 567"/>
                  <a:gd name="T30" fmla="*/ 227 w 454"/>
                  <a:gd name="T31" fmla="*/ 538 h 567"/>
                  <a:gd name="T32" fmla="*/ 198 w 454"/>
                  <a:gd name="T33" fmla="*/ 425 h 567"/>
                  <a:gd name="T34" fmla="*/ 255 w 454"/>
                  <a:gd name="T35" fmla="*/ 425 h 567"/>
                  <a:gd name="T36" fmla="*/ 283 w 454"/>
                  <a:gd name="T37" fmla="*/ 368 h 567"/>
                  <a:gd name="T38" fmla="*/ 425 w 454"/>
                  <a:gd name="T39" fmla="*/ 340 h 567"/>
                  <a:gd name="T40" fmla="*/ 454 w 454"/>
                  <a:gd name="T41" fmla="*/ 255 h 567"/>
                  <a:gd name="T42" fmla="*/ 397 w 454"/>
                  <a:gd name="T43" fmla="*/ 170 h 567"/>
                  <a:gd name="T44" fmla="*/ 425 w 454"/>
                  <a:gd name="T45" fmla="*/ 85 h 567"/>
                  <a:gd name="T46" fmla="*/ 397 w 454"/>
                  <a:gd name="T47" fmla="*/ 0 h 5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</a:cxnLst>
                <a:rect l="0" t="0" r="r" b="b"/>
                <a:pathLst>
                  <a:path w="454" h="567">
                    <a:moveTo>
                      <a:pt x="397" y="0"/>
                    </a:moveTo>
                    <a:lnTo>
                      <a:pt x="198" y="85"/>
                    </a:lnTo>
                    <a:lnTo>
                      <a:pt x="198" y="113"/>
                    </a:lnTo>
                    <a:lnTo>
                      <a:pt x="142" y="113"/>
                    </a:lnTo>
                    <a:lnTo>
                      <a:pt x="113" y="170"/>
                    </a:lnTo>
                    <a:lnTo>
                      <a:pt x="57" y="170"/>
                    </a:lnTo>
                    <a:lnTo>
                      <a:pt x="0" y="255"/>
                    </a:lnTo>
                    <a:lnTo>
                      <a:pt x="28" y="340"/>
                    </a:lnTo>
                    <a:lnTo>
                      <a:pt x="0" y="368"/>
                    </a:lnTo>
                    <a:lnTo>
                      <a:pt x="0" y="425"/>
                    </a:lnTo>
                    <a:lnTo>
                      <a:pt x="57" y="425"/>
                    </a:lnTo>
                    <a:lnTo>
                      <a:pt x="57" y="510"/>
                    </a:lnTo>
                    <a:lnTo>
                      <a:pt x="113" y="453"/>
                    </a:lnTo>
                    <a:lnTo>
                      <a:pt x="142" y="538"/>
                    </a:lnTo>
                    <a:lnTo>
                      <a:pt x="198" y="567"/>
                    </a:lnTo>
                    <a:lnTo>
                      <a:pt x="227" y="538"/>
                    </a:lnTo>
                    <a:lnTo>
                      <a:pt x="198" y="425"/>
                    </a:lnTo>
                    <a:lnTo>
                      <a:pt x="255" y="425"/>
                    </a:lnTo>
                    <a:lnTo>
                      <a:pt x="283" y="368"/>
                    </a:lnTo>
                    <a:lnTo>
                      <a:pt x="425" y="340"/>
                    </a:lnTo>
                    <a:lnTo>
                      <a:pt x="454" y="255"/>
                    </a:lnTo>
                    <a:lnTo>
                      <a:pt x="397" y="170"/>
                    </a:lnTo>
                    <a:lnTo>
                      <a:pt x="425" y="85"/>
                    </a:lnTo>
                    <a:lnTo>
                      <a:pt x="397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66" name="Freeform 306"/>
              <p:cNvSpPr>
                <a:spLocks/>
              </p:cNvSpPr>
              <p:nvPr/>
            </p:nvSpPr>
            <p:spPr bwMode="auto">
              <a:xfrm>
                <a:off x="3988" y="2898"/>
                <a:ext cx="510" cy="454"/>
              </a:xfrm>
              <a:custGeom>
                <a:avLst/>
                <a:gdLst>
                  <a:gd name="T0" fmla="*/ 0 w 510"/>
                  <a:gd name="T1" fmla="*/ 142 h 454"/>
                  <a:gd name="T2" fmla="*/ 28 w 510"/>
                  <a:gd name="T3" fmla="*/ 227 h 454"/>
                  <a:gd name="T4" fmla="*/ 0 w 510"/>
                  <a:gd name="T5" fmla="*/ 312 h 454"/>
                  <a:gd name="T6" fmla="*/ 57 w 510"/>
                  <a:gd name="T7" fmla="*/ 397 h 454"/>
                  <a:gd name="T8" fmla="*/ 85 w 510"/>
                  <a:gd name="T9" fmla="*/ 425 h 454"/>
                  <a:gd name="T10" fmla="*/ 170 w 510"/>
                  <a:gd name="T11" fmla="*/ 425 h 454"/>
                  <a:gd name="T12" fmla="*/ 227 w 510"/>
                  <a:gd name="T13" fmla="*/ 454 h 454"/>
                  <a:gd name="T14" fmla="*/ 312 w 510"/>
                  <a:gd name="T15" fmla="*/ 397 h 454"/>
                  <a:gd name="T16" fmla="*/ 368 w 510"/>
                  <a:gd name="T17" fmla="*/ 425 h 454"/>
                  <a:gd name="T18" fmla="*/ 510 w 510"/>
                  <a:gd name="T19" fmla="*/ 312 h 454"/>
                  <a:gd name="T20" fmla="*/ 510 w 510"/>
                  <a:gd name="T21" fmla="*/ 284 h 454"/>
                  <a:gd name="T22" fmla="*/ 425 w 510"/>
                  <a:gd name="T23" fmla="*/ 255 h 454"/>
                  <a:gd name="T24" fmla="*/ 453 w 510"/>
                  <a:gd name="T25" fmla="*/ 227 h 454"/>
                  <a:gd name="T26" fmla="*/ 397 w 510"/>
                  <a:gd name="T27" fmla="*/ 142 h 454"/>
                  <a:gd name="T28" fmla="*/ 453 w 510"/>
                  <a:gd name="T29" fmla="*/ 142 h 454"/>
                  <a:gd name="T30" fmla="*/ 425 w 510"/>
                  <a:gd name="T31" fmla="*/ 57 h 454"/>
                  <a:gd name="T32" fmla="*/ 425 w 510"/>
                  <a:gd name="T33" fmla="*/ 28 h 454"/>
                  <a:gd name="T34" fmla="*/ 368 w 510"/>
                  <a:gd name="T35" fmla="*/ 0 h 454"/>
                  <a:gd name="T36" fmla="*/ 283 w 510"/>
                  <a:gd name="T37" fmla="*/ 0 h 454"/>
                  <a:gd name="T38" fmla="*/ 227 w 510"/>
                  <a:gd name="T39" fmla="*/ 28 h 454"/>
                  <a:gd name="T40" fmla="*/ 85 w 510"/>
                  <a:gd name="T41" fmla="*/ 28 h 454"/>
                  <a:gd name="T42" fmla="*/ 113 w 510"/>
                  <a:gd name="T43" fmla="*/ 113 h 454"/>
                  <a:gd name="T44" fmla="*/ 57 w 510"/>
                  <a:gd name="T45" fmla="*/ 85 h 454"/>
                  <a:gd name="T46" fmla="*/ 0 w 510"/>
                  <a:gd name="T47" fmla="*/ 142 h 4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</a:cxnLst>
                <a:rect l="0" t="0" r="r" b="b"/>
                <a:pathLst>
                  <a:path w="510" h="454">
                    <a:moveTo>
                      <a:pt x="0" y="142"/>
                    </a:moveTo>
                    <a:lnTo>
                      <a:pt x="28" y="227"/>
                    </a:lnTo>
                    <a:lnTo>
                      <a:pt x="0" y="312"/>
                    </a:lnTo>
                    <a:lnTo>
                      <a:pt x="57" y="397"/>
                    </a:lnTo>
                    <a:lnTo>
                      <a:pt x="85" y="425"/>
                    </a:lnTo>
                    <a:lnTo>
                      <a:pt x="170" y="425"/>
                    </a:lnTo>
                    <a:lnTo>
                      <a:pt x="227" y="454"/>
                    </a:lnTo>
                    <a:lnTo>
                      <a:pt x="312" y="397"/>
                    </a:lnTo>
                    <a:lnTo>
                      <a:pt x="368" y="425"/>
                    </a:lnTo>
                    <a:lnTo>
                      <a:pt x="510" y="312"/>
                    </a:lnTo>
                    <a:lnTo>
                      <a:pt x="510" y="284"/>
                    </a:lnTo>
                    <a:lnTo>
                      <a:pt x="425" y="255"/>
                    </a:lnTo>
                    <a:lnTo>
                      <a:pt x="453" y="227"/>
                    </a:lnTo>
                    <a:lnTo>
                      <a:pt x="397" y="142"/>
                    </a:lnTo>
                    <a:lnTo>
                      <a:pt x="453" y="142"/>
                    </a:lnTo>
                    <a:lnTo>
                      <a:pt x="425" y="57"/>
                    </a:lnTo>
                    <a:lnTo>
                      <a:pt x="425" y="28"/>
                    </a:lnTo>
                    <a:lnTo>
                      <a:pt x="368" y="0"/>
                    </a:lnTo>
                    <a:lnTo>
                      <a:pt x="283" y="0"/>
                    </a:lnTo>
                    <a:lnTo>
                      <a:pt x="227" y="28"/>
                    </a:lnTo>
                    <a:lnTo>
                      <a:pt x="85" y="28"/>
                    </a:lnTo>
                    <a:lnTo>
                      <a:pt x="113" y="113"/>
                    </a:lnTo>
                    <a:lnTo>
                      <a:pt x="57" y="85"/>
                    </a:lnTo>
                    <a:lnTo>
                      <a:pt x="0" y="142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67" name="Freeform 307"/>
              <p:cNvSpPr>
                <a:spLocks/>
              </p:cNvSpPr>
              <p:nvPr/>
            </p:nvSpPr>
            <p:spPr bwMode="auto">
              <a:xfrm>
                <a:off x="4300" y="2671"/>
                <a:ext cx="708" cy="652"/>
              </a:xfrm>
              <a:custGeom>
                <a:avLst/>
                <a:gdLst>
                  <a:gd name="T0" fmla="*/ 113 w 708"/>
                  <a:gd name="T1" fmla="*/ 57 h 652"/>
                  <a:gd name="T2" fmla="*/ 113 w 708"/>
                  <a:gd name="T3" fmla="*/ 114 h 652"/>
                  <a:gd name="T4" fmla="*/ 56 w 708"/>
                  <a:gd name="T5" fmla="*/ 114 h 652"/>
                  <a:gd name="T6" fmla="*/ 0 w 708"/>
                  <a:gd name="T7" fmla="*/ 170 h 652"/>
                  <a:gd name="T8" fmla="*/ 56 w 708"/>
                  <a:gd name="T9" fmla="*/ 199 h 652"/>
                  <a:gd name="T10" fmla="*/ 170 w 708"/>
                  <a:gd name="T11" fmla="*/ 199 h 652"/>
                  <a:gd name="T12" fmla="*/ 113 w 708"/>
                  <a:gd name="T13" fmla="*/ 255 h 652"/>
                  <a:gd name="T14" fmla="*/ 113 w 708"/>
                  <a:gd name="T15" fmla="*/ 284 h 652"/>
                  <a:gd name="T16" fmla="*/ 141 w 708"/>
                  <a:gd name="T17" fmla="*/ 369 h 652"/>
                  <a:gd name="T18" fmla="*/ 85 w 708"/>
                  <a:gd name="T19" fmla="*/ 369 h 652"/>
                  <a:gd name="T20" fmla="*/ 141 w 708"/>
                  <a:gd name="T21" fmla="*/ 454 h 652"/>
                  <a:gd name="T22" fmla="*/ 113 w 708"/>
                  <a:gd name="T23" fmla="*/ 482 h 652"/>
                  <a:gd name="T24" fmla="*/ 198 w 708"/>
                  <a:gd name="T25" fmla="*/ 511 h 652"/>
                  <a:gd name="T26" fmla="*/ 198 w 708"/>
                  <a:gd name="T27" fmla="*/ 596 h 652"/>
                  <a:gd name="T28" fmla="*/ 255 w 708"/>
                  <a:gd name="T29" fmla="*/ 624 h 652"/>
                  <a:gd name="T30" fmla="*/ 340 w 708"/>
                  <a:gd name="T31" fmla="*/ 596 h 652"/>
                  <a:gd name="T32" fmla="*/ 397 w 708"/>
                  <a:gd name="T33" fmla="*/ 652 h 652"/>
                  <a:gd name="T34" fmla="*/ 538 w 708"/>
                  <a:gd name="T35" fmla="*/ 596 h 652"/>
                  <a:gd name="T36" fmla="*/ 595 w 708"/>
                  <a:gd name="T37" fmla="*/ 624 h 652"/>
                  <a:gd name="T38" fmla="*/ 623 w 708"/>
                  <a:gd name="T39" fmla="*/ 596 h 652"/>
                  <a:gd name="T40" fmla="*/ 652 w 708"/>
                  <a:gd name="T41" fmla="*/ 624 h 652"/>
                  <a:gd name="T42" fmla="*/ 708 w 708"/>
                  <a:gd name="T43" fmla="*/ 567 h 652"/>
                  <a:gd name="T44" fmla="*/ 680 w 708"/>
                  <a:gd name="T45" fmla="*/ 511 h 652"/>
                  <a:gd name="T46" fmla="*/ 708 w 708"/>
                  <a:gd name="T47" fmla="*/ 397 h 652"/>
                  <a:gd name="T48" fmla="*/ 652 w 708"/>
                  <a:gd name="T49" fmla="*/ 397 h 652"/>
                  <a:gd name="T50" fmla="*/ 708 w 708"/>
                  <a:gd name="T51" fmla="*/ 340 h 652"/>
                  <a:gd name="T52" fmla="*/ 623 w 708"/>
                  <a:gd name="T53" fmla="*/ 170 h 652"/>
                  <a:gd name="T54" fmla="*/ 510 w 708"/>
                  <a:gd name="T55" fmla="*/ 114 h 652"/>
                  <a:gd name="T56" fmla="*/ 425 w 708"/>
                  <a:gd name="T57" fmla="*/ 170 h 652"/>
                  <a:gd name="T58" fmla="*/ 425 w 708"/>
                  <a:gd name="T59" fmla="*/ 114 h 652"/>
                  <a:gd name="T60" fmla="*/ 368 w 708"/>
                  <a:gd name="T61" fmla="*/ 57 h 652"/>
                  <a:gd name="T62" fmla="*/ 340 w 708"/>
                  <a:gd name="T63" fmla="*/ 114 h 652"/>
                  <a:gd name="T64" fmla="*/ 312 w 708"/>
                  <a:gd name="T65" fmla="*/ 29 h 652"/>
                  <a:gd name="T66" fmla="*/ 198 w 708"/>
                  <a:gd name="T67" fmla="*/ 0 h 652"/>
                  <a:gd name="T68" fmla="*/ 170 w 708"/>
                  <a:gd name="T69" fmla="*/ 57 h 652"/>
                  <a:gd name="T70" fmla="*/ 113 w 708"/>
                  <a:gd name="T71" fmla="*/ 57 h 65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</a:cxnLst>
                <a:rect l="0" t="0" r="r" b="b"/>
                <a:pathLst>
                  <a:path w="708" h="652">
                    <a:moveTo>
                      <a:pt x="113" y="57"/>
                    </a:moveTo>
                    <a:lnTo>
                      <a:pt x="113" y="114"/>
                    </a:lnTo>
                    <a:lnTo>
                      <a:pt x="56" y="114"/>
                    </a:lnTo>
                    <a:lnTo>
                      <a:pt x="0" y="170"/>
                    </a:lnTo>
                    <a:lnTo>
                      <a:pt x="56" y="199"/>
                    </a:lnTo>
                    <a:lnTo>
                      <a:pt x="170" y="199"/>
                    </a:lnTo>
                    <a:lnTo>
                      <a:pt x="113" y="255"/>
                    </a:lnTo>
                    <a:lnTo>
                      <a:pt x="113" y="284"/>
                    </a:lnTo>
                    <a:lnTo>
                      <a:pt x="141" y="369"/>
                    </a:lnTo>
                    <a:lnTo>
                      <a:pt x="85" y="369"/>
                    </a:lnTo>
                    <a:lnTo>
                      <a:pt x="141" y="454"/>
                    </a:lnTo>
                    <a:lnTo>
                      <a:pt x="113" y="482"/>
                    </a:lnTo>
                    <a:lnTo>
                      <a:pt x="198" y="511"/>
                    </a:lnTo>
                    <a:lnTo>
                      <a:pt x="198" y="596"/>
                    </a:lnTo>
                    <a:lnTo>
                      <a:pt x="255" y="624"/>
                    </a:lnTo>
                    <a:lnTo>
                      <a:pt x="340" y="596"/>
                    </a:lnTo>
                    <a:lnTo>
                      <a:pt x="397" y="652"/>
                    </a:lnTo>
                    <a:lnTo>
                      <a:pt x="538" y="596"/>
                    </a:lnTo>
                    <a:lnTo>
                      <a:pt x="595" y="624"/>
                    </a:lnTo>
                    <a:lnTo>
                      <a:pt x="623" y="596"/>
                    </a:lnTo>
                    <a:lnTo>
                      <a:pt x="652" y="624"/>
                    </a:lnTo>
                    <a:lnTo>
                      <a:pt x="708" y="567"/>
                    </a:lnTo>
                    <a:lnTo>
                      <a:pt x="680" y="511"/>
                    </a:lnTo>
                    <a:lnTo>
                      <a:pt x="708" y="397"/>
                    </a:lnTo>
                    <a:lnTo>
                      <a:pt x="652" y="397"/>
                    </a:lnTo>
                    <a:lnTo>
                      <a:pt x="708" y="340"/>
                    </a:lnTo>
                    <a:lnTo>
                      <a:pt x="623" y="170"/>
                    </a:lnTo>
                    <a:lnTo>
                      <a:pt x="510" y="114"/>
                    </a:lnTo>
                    <a:lnTo>
                      <a:pt x="425" y="170"/>
                    </a:lnTo>
                    <a:lnTo>
                      <a:pt x="425" y="114"/>
                    </a:lnTo>
                    <a:lnTo>
                      <a:pt x="368" y="57"/>
                    </a:lnTo>
                    <a:lnTo>
                      <a:pt x="340" y="114"/>
                    </a:lnTo>
                    <a:lnTo>
                      <a:pt x="312" y="29"/>
                    </a:lnTo>
                    <a:lnTo>
                      <a:pt x="198" y="0"/>
                    </a:lnTo>
                    <a:lnTo>
                      <a:pt x="170" y="57"/>
                    </a:lnTo>
                    <a:lnTo>
                      <a:pt x="113" y="57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68" name="Freeform 308"/>
              <p:cNvSpPr>
                <a:spLocks/>
              </p:cNvSpPr>
              <p:nvPr/>
            </p:nvSpPr>
            <p:spPr bwMode="auto">
              <a:xfrm>
                <a:off x="3818" y="2473"/>
                <a:ext cx="652" cy="567"/>
              </a:xfrm>
              <a:custGeom>
                <a:avLst/>
                <a:gdLst>
                  <a:gd name="T0" fmla="*/ 170 w 652"/>
                  <a:gd name="T1" fmla="*/ 567 h 567"/>
                  <a:gd name="T2" fmla="*/ 227 w 652"/>
                  <a:gd name="T3" fmla="*/ 510 h 567"/>
                  <a:gd name="T4" fmla="*/ 283 w 652"/>
                  <a:gd name="T5" fmla="*/ 538 h 567"/>
                  <a:gd name="T6" fmla="*/ 255 w 652"/>
                  <a:gd name="T7" fmla="*/ 453 h 567"/>
                  <a:gd name="T8" fmla="*/ 397 w 652"/>
                  <a:gd name="T9" fmla="*/ 453 h 567"/>
                  <a:gd name="T10" fmla="*/ 453 w 652"/>
                  <a:gd name="T11" fmla="*/ 425 h 567"/>
                  <a:gd name="T12" fmla="*/ 538 w 652"/>
                  <a:gd name="T13" fmla="*/ 425 h 567"/>
                  <a:gd name="T14" fmla="*/ 595 w 652"/>
                  <a:gd name="T15" fmla="*/ 453 h 567"/>
                  <a:gd name="T16" fmla="*/ 652 w 652"/>
                  <a:gd name="T17" fmla="*/ 397 h 567"/>
                  <a:gd name="T18" fmla="*/ 538 w 652"/>
                  <a:gd name="T19" fmla="*/ 397 h 567"/>
                  <a:gd name="T20" fmla="*/ 482 w 652"/>
                  <a:gd name="T21" fmla="*/ 368 h 567"/>
                  <a:gd name="T22" fmla="*/ 538 w 652"/>
                  <a:gd name="T23" fmla="*/ 312 h 567"/>
                  <a:gd name="T24" fmla="*/ 595 w 652"/>
                  <a:gd name="T25" fmla="*/ 312 h 567"/>
                  <a:gd name="T26" fmla="*/ 595 w 652"/>
                  <a:gd name="T27" fmla="*/ 255 h 567"/>
                  <a:gd name="T28" fmla="*/ 538 w 652"/>
                  <a:gd name="T29" fmla="*/ 227 h 567"/>
                  <a:gd name="T30" fmla="*/ 510 w 652"/>
                  <a:gd name="T31" fmla="*/ 170 h 567"/>
                  <a:gd name="T32" fmla="*/ 567 w 652"/>
                  <a:gd name="T33" fmla="*/ 142 h 567"/>
                  <a:gd name="T34" fmla="*/ 510 w 652"/>
                  <a:gd name="T35" fmla="*/ 56 h 567"/>
                  <a:gd name="T36" fmla="*/ 567 w 652"/>
                  <a:gd name="T37" fmla="*/ 28 h 567"/>
                  <a:gd name="T38" fmla="*/ 510 w 652"/>
                  <a:gd name="T39" fmla="*/ 0 h 567"/>
                  <a:gd name="T40" fmla="*/ 425 w 652"/>
                  <a:gd name="T41" fmla="*/ 0 h 567"/>
                  <a:gd name="T42" fmla="*/ 368 w 652"/>
                  <a:gd name="T43" fmla="*/ 85 h 567"/>
                  <a:gd name="T44" fmla="*/ 340 w 652"/>
                  <a:gd name="T45" fmla="*/ 56 h 567"/>
                  <a:gd name="T46" fmla="*/ 255 w 652"/>
                  <a:gd name="T47" fmla="*/ 113 h 567"/>
                  <a:gd name="T48" fmla="*/ 113 w 652"/>
                  <a:gd name="T49" fmla="*/ 85 h 567"/>
                  <a:gd name="T50" fmla="*/ 113 w 652"/>
                  <a:gd name="T51" fmla="*/ 170 h 567"/>
                  <a:gd name="T52" fmla="*/ 28 w 652"/>
                  <a:gd name="T53" fmla="*/ 113 h 567"/>
                  <a:gd name="T54" fmla="*/ 0 w 652"/>
                  <a:gd name="T55" fmla="*/ 255 h 567"/>
                  <a:gd name="T56" fmla="*/ 56 w 652"/>
                  <a:gd name="T57" fmla="*/ 283 h 567"/>
                  <a:gd name="T58" fmla="*/ 85 w 652"/>
                  <a:gd name="T59" fmla="*/ 368 h 567"/>
                  <a:gd name="T60" fmla="*/ 56 w 652"/>
                  <a:gd name="T61" fmla="*/ 425 h 567"/>
                  <a:gd name="T62" fmla="*/ 85 w 652"/>
                  <a:gd name="T63" fmla="*/ 482 h 567"/>
                  <a:gd name="T64" fmla="*/ 142 w 652"/>
                  <a:gd name="T65" fmla="*/ 510 h 567"/>
                  <a:gd name="T66" fmla="*/ 142 w 652"/>
                  <a:gd name="T67" fmla="*/ 538 h 567"/>
                  <a:gd name="T68" fmla="*/ 170 w 652"/>
                  <a:gd name="T69" fmla="*/ 567 h 5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652" h="567">
                    <a:moveTo>
                      <a:pt x="170" y="567"/>
                    </a:moveTo>
                    <a:lnTo>
                      <a:pt x="227" y="510"/>
                    </a:lnTo>
                    <a:lnTo>
                      <a:pt x="283" y="538"/>
                    </a:lnTo>
                    <a:lnTo>
                      <a:pt x="255" y="453"/>
                    </a:lnTo>
                    <a:lnTo>
                      <a:pt x="397" y="453"/>
                    </a:lnTo>
                    <a:lnTo>
                      <a:pt x="453" y="425"/>
                    </a:lnTo>
                    <a:lnTo>
                      <a:pt x="538" y="425"/>
                    </a:lnTo>
                    <a:lnTo>
                      <a:pt x="595" y="453"/>
                    </a:lnTo>
                    <a:lnTo>
                      <a:pt x="652" y="397"/>
                    </a:lnTo>
                    <a:lnTo>
                      <a:pt x="538" y="397"/>
                    </a:lnTo>
                    <a:lnTo>
                      <a:pt x="482" y="368"/>
                    </a:lnTo>
                    <a:lnTo>
                      <a:pt x="538" y="312"/>
                    </a:lnTo>
                    <a:lnTo>
                      <a:pt x="595" y="312"/>
                    </a:lnTo>
                    <a:lnTo>
                      <a:pt x="595" y="255"/>
                    </a:lnTo>
                    <a:lnTo>
                      <a:pt x="538" y="227"/>
                    </a:lnTo>
                    <a:lnTo>
                      <a:pt x="510" y="170"/>
                    </a:lnTo>
                    <a:lnTo>
                      <a:pt x="567" y="142"/>
                    </a:lnTo>
                    <a:lnTo>
                      <a:pt x="510" y="56"/>
                    </a:lnTo>
                    <a:lnTo>
                      <a:pt x="567" y="28"/>
                    </a:lnTo>
                    <a:lnTo>
                      <a:pt x="510" y="0"/>
                    </a:lnTo>
                    <a:lnTo>
                      <a:pt x="425" y="0"/>
                    </a:lnTo>
                    <a:lnTo>
                      <a:pt x="368" y="85"/>
                    </a:lnTo>
                    <a:lnTo>
                      <a:pt x="340" y="56"/>
                    </a:lnTo>
                    <a:lnTo>
                      <a:pt x="255" y="113"/>
                    </a:lnTo>
                    <a:lnTo>
                      <a:pt x="113" y="85"/>
                    </a:lnTo>
                    <a:lnTo>
                      <a:pt x="113" y="170"/>
                    </a:lnTo>
                    <a:lnTo>
                      <a:pt x="28" y="113"/>
                    </a:lnTo>
                    <a:lnTo>
                      <a:pt x="0" y="255"/>
                    </a:lnTo>
                    <a:lnTo>
                      <a:pt x="56" y="283"/>
                    </a:lnTo>
                    <a:lnTo>
                      <a:pt x="85" y="368"/>
                    </a:lnTo>
                    <a:lnTo>
                      <a:pt x="56" y="425"/>
                    </a:lnTo>
                    <a:lnTo>
                      <a:pt x="85" y="482"/>
                    </a:lnTo>
                    <a:lnTo>
                      <a:pt x="142" y="510"/>
                    </a:lnTo>
                    <a:lnTo>
                      <a:pt x="142" y="538"/>
                    </a:lnTo>
                    <a:lnTo>
                      <a:pt x="170" y="567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69" name="Freeform 309"/>
              <p:cNvSpPr>
                <a:spLocks/>
              </p:cNvSpPr>
              <p:nvPr/>
            </p:nvSpPr>
            <p:spPr bwMode="auto">
              <a:xfrm>
                <a:off x="3449" y="2728"/>
                <a:ext cx="539" cy="397"/>
              </a:xfrm>
              <a:custGeom>
                <a:avLst/>
                <a:gdLst>
                  <a:gd name="T0" fmla="*/ 340 w 539"/>
                  <a:gd name="T1" fmla="*/ 397 h 397"/>
                  <a:gd name="T2" fmla="*/ 340 w 539"/>
                  <a:gd name="T3" fmla="*/ 340 h 397"/>
                  <a:gd name="T4" fmla="*/ 312 w 539"/>
                  <a:gd name="T5" fmla="*/ 312 h 397"/>
                  <a:gd name="T6" fmla="*/ 255 w 539"/>
                  <a:gd name="T7" fmla="*/ 312 h 397"/>
                  <a:gd name="T8" fmla="*/ 255 w 539"/>
                  <a:gd name="T9" fmla="*/ 255 h 397"/>
                  <a:gd name="T10" fmla="*/ 114 w 539"/>
                  <a:gd name="T11" fmla="*/ 227 h 397"/>
                  <a:gd name="T12" fmla="*/ 57 w 539"/>
                  <a:gd name="T13" fmla="*/ 255 h 397"/>
                  <a:gd name="T14" fmla="*/ 0 w 539"/>
                  <a:gd name="T15" fmla="*/ 227 h 397"/>
                  <a:gd name="T16" fmla="*/ 57 w 539"/>
                  <a:gd name="T17" fmla="*/ 170 h 397"/>
                  <a:gd name="T18" fmla="*/ 114 w 539"/>
                  <a:gd name="T19" fmla="*/ 198 h 397"/>
                  <a:gd name="T20" fmla="*/ 170 w 539"/>
                  <a:gd name="T21" fmla="*/ 113 h 397"/>
                  <a:gd name="T22" fmla="*/ 312 w 539"/>
                  <a:gd name="T23" fmla="*/ 85 h 397"/>
                  <a:gd name="T24" fmla="*/ 369 w 539"/>
                  <a:gd name="T25" fmla="*/ 0 h 397"/>
                  <a:gd name="T26" fmla="*/ 425 w 539"/>
                  <a:gd name="T27" fmla="*/ 28 h 397"/>
                  <a:gd name="T28" fmla="*/ 454 w 539"/>
                  <a:gd name="T29" fmla="*/ 113 h 397"/>
                  <a:gd name="T30" fmla="*/ 425 w 539"/>
                  <a:gd name="T31" fmla="*/ 170 h 397"/>
                  <a:gd name="T32" fmla="*/ 454 w 539"/>
                  <a:gd name="T33" fmla="*/ 227 h 397"/>
                  <a:gd name="T34" fmla="*/ 511 w 539"/>
                  <a:gd name="T35" fmla="*/ 255 h 397"/>
                  <a:gd name="T36" fmla="*/ 511 w 539"/>
                  <a:gd name="T37" fmla="*/ 283 h 397"/>
                  <a:gd name="T38" fmla="*/ 539 w 539"/>
                  <a:gd name="T39" fmla="*/ 312 h 397"/>
                  <a:gd name="T40" fmla="*/ 340 w 539"/>
                  <a:gd name="T41" fmla="*/ 397 h 3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539" h="397">
                    <a:moveTo>
                      <a:pt x="340" y="397"/>
                    </a:moveTo>
                    <a:lnTo>
                      <a:pt x="340" y="340"/>
                    </a:lnTo>
                    <a:lnTo>
                      <a:pt x="312" y="312"/>
                    </a:lnTo>
                    <a:lnTo>
                      <a:pt x="255" y="312"/>
                    </a:lnTo>
                    <a:lnTo>
                      <a:pt x="255" y="255"/>
                    </a:lnTo>
                    <a:lnTo>
                      <a:pt x="114" y="227"/>
                    </a:lnTo>
                    <a:lnTo>
                      <a:pt x="57" y="255"/>
                    </a:lnTo>
                    <a:lnTo>
                      <a:pt x="0" y="227"/>
                    </a:lnTo>
                    <a:lnTo>
                      <a:pt x="57" y="170"/>
                    </a:lnTo>
                    <a:lnTo>
                      <a:pt x="114" y="198"/>
                    </a:lnTo>
                    <a:lnTo>
                      <a:pt x="170" y="113"/>
                    </a:lnTo>
                    <a:lnTo>
                      <a:pt x="312" y="85"/>
                    </a:lnTo>
                    <a:lnTo>
                      <a:pt x="369" y="0"/>
                    </a:lnTo>
                    <a:lnTo>
                      <a:pt x="425" y="28"/>
                    </a:lnTo>
                    <a:lnTo>
                      <a:pt x="454" y="113"/>
                    </a:lnTo>
                    <a:lnTo>
                      <a:pt x="425" y="170"/>
                    </a:lnTo>
                    <a:lnTo>
                      <a:pt x="454" y="227"/>
                    </a:lnTo>
                    <a:lnTo>
                      <a:pt x="511" y="255"/>
                    </a:lnTo>
                    <a:lnTo>
                      <a:pt x="511" y="283"/>
                    </a:lnTo>
                    <a:lnTo>
                      <a:pt x="539" y="312"/>
                    </a:lnTo>
                    <a:lnTo>
                      <a:pt x="340" y="397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70" name="Freeform 310"/>
              <p:cNvSpPr>
                <a:spLocks/>
              </p:cNvSpPr>
              <p:nvPr/>
            </p:nvSpPr>
            <p:spPr bwMode="auto">
              <a:xfrm>
                <a:off x="3336" y="2586"/>
                <a:ext cx="482" cy="369"/>
              </a:xfrm>
              <a:custGeom>
                <a:avLst/>
                <a:gdLst>
                  <a:gd name="T0" fmla="*/ 482 w 482"/>
                  <a:gd name="T1" fmla="*/ 142 h 369"/>
                  <a:gd name="T2" fmla="*/ 340 w 482"/>
                  <a:gd name="T3" fmla="*/ 57 h 369"/>
                  <a:gd name="T4" fmla="*/ 340 w 482"/>
                  <a:gd name="T5" fmla="*/ 85 h 369"/>
                  <a:gd name="T6" fmla="*/ 283 w 482"/>
                  <a:gd name="T7" fmla="*/ 85 h 369"/>
                  <a:gd name="T8" fmla="*/ 113 w 482"/>
                  <a:gd name="T9" fmla="*/ 0 h 369"/>
                  <a:gd name="T10" fmla="*/ 85 w 482"/>
                  <a:gd name="T11" fmla="*/ 29 h 369"/>
                  <a:gd name="T12" fmla="*/ 28 w 482"/>
                  <a:gd name="T13" fmla="*/ 0 h 369"/>
                  <a:gd name="T14" fmla="*/ 0 w 482"/>
                  <a:gd name="T15" fmla="*/ 114 h 369"/>
                  <a:gd name="T16" fmla="*/ 0 w 482"/>
                  <a:gd name="T17" fmla="*/ 227 h 369"/>
                  <a:gd name="T18" fmla="*/ 28 w 482"/>
                  <a:gd name="T19" fmla="*/ 199 h 369"/>
                  <a:gd name="T20" fmla="*/ 57 w 482"/>
                  <a:gd name="T21" fmla="*/ 284 h 369"/>
                  <a:gd name="T22" fmla="*/ 28 w 482"/>
                  <a:gd name="T23" fmla="*/ 369 h 369"/>
                  <a:gd name="T24" fmla="*/ 113 w 482"/>
                  <a:gd name="T25" fmla="*/ 369 h 369"/>
                  <a:gd name="T26" fmla="*/ 170 w 482"/>
                  <a:gd name="T27" fmla="*/ 312 h 369"/>
                  <a:gd name="T28" fmla="*/ 227 w 482"/>
                  <a:gd name="T29" fmla="*/ 340 h 369"/>
                  <a:gd name="T30" fmla="*/ 283 w 482"/>
                  <a:gd name="T31" fmla="*/ 255 h 369"/>
                  <a:gd name="T32" fmla="*/ 425 w 482"/>
                  <a:gd name="T33" fmla="*/ 227 h 369"/>
                  <a:gd name="T34" fmla="*/ 482 w 482"/>
                  <a:gd name="T35" fmla="*/ 142 h 3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482" h="369">
                    <a:moveTo>
                      <a:pt x="482" y="142"/>
                    </a:moveTo>
                    <a:lnTo>
                      <a:pt x="340" y="57"/>
                    </a:lnTo>
                    <a:lnTo>
                      <a:pt x="340" y="85"/>
                    </a:lnTo>
                    <a:lnTo>
                      <a:pt x="283" y="85"/>
                    </a:lnTo>
                    <a:lnTo>
                      <a:pt x="113" y="0"/>
                    </a:lnTo>
                    <a:lnTo>
                      <a:pt x="85" y="29"/>
                    </a:lnTo>
                    <a:lnTo>
                      <a:pt x="28" y="0"/>
                    </a:lnTo>
                    <a:lnTo>
                      <a:pt x="0" y="114"/>
                    </a:lnTo>
                    <a:lnTo>
                      <a:pt x="0" y="227"/>
                    </a:lnTo>
                    <a:lnTo>
                      <a:pt x="28" y="199"/>
                    </a:lnTo>
                    <a:lnTo>
                      <a:pt x="57" y="284"/>
                    </a:lnTo>
                    <a:lnTo>
                      <a:pt x="28" y="369"/>
                    </a:lnTo>
                    <a:lnTo>
                      <a:pt x="113" y="369"/>
                    </a:lnTo>
                    <a:lnTo>
                      <a:pt x="170" y="312"/>
                    </a:lnTo>
                    <a:lnTo>
                      <a:pt x="227" y="340"/>
                    </a:lnTo>
                    <a:lnTo>
                      <a:pt x="283" y="255"/>
                    </a:lnTo>
                    <a:lnTo>
                      <a:pt x="425" y="227"/>
                    </a:lnTo>
                    <a:lnTo>
                      <a:pt x="482" y="142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72" name="Freeform 312"/>
              <p:cNvSpPr>
                <a:spLocks/>
              </p:cNvSpPr>
              <p:nvPr/>
            </p:nvSpPr>
            <p:spPr bwMode="auto">
              <a:xfrm>
                <a:off x="2627" y="1622"/>
                <a:ext cx="482" cy="936"/>
              </a:xfrm>
              <a:custGeom>
                <a:avLst/>
                <a:gdLst>
                  <a:gd name="T0" fmla="*/ 482 w 482"/>
                  <a:gd name="T1" fmla="*/ 851 h 936"/>
                  <a:gd name="T2" fmla="*/ 397 w 482"/>
                  <a:gd name="T3" fmla="*/ 794 h 936"/>
                  <a:gd name="T4" fmla="*/ 425 w 482"/>
                  <a:gd name="T5" fmla="*/ 737 h 936"/>
                  <a:gd name="T6" fmla="*/ 340 w 482"/>
                  <a:gd name="T7" fmla="*/ 709 h 936"/>
                  <a:gd name="T8" fmla="*/ 340 w 482"/>
                  <a:gd name="T9" fmla="*/ 681 h 936"/>
                  <a:gd name="T10" fmla="*/ 397 w 482"/>
                  <a:gd name="T11" fmla="*/ 681 h 936"/>
                  <a:gd name="T12" fmla="*/ 397 w 482"/>
                  <a:gd name="T13" fmla="*/ 652 h 936"/>
                  <a:gd name="T14" fmla="*/ 369 w 482"/>
                  <a:gd name="T15" fmla="*/ 652 h 936"/>
                  <a:gd name="T16" fmla="*/ 397 w 482"/>
                  <a:gd name="T17" fmla="*/ 567 h 936"/>
                  <a:gd name="T18" fmla="*/ 340 w 482"/>
                  <a:gd name="T19" fmla="*/ 539 h 936"/>
                  <a:gd name="T20" fmla="*/ 312 w 482"/>
                  <a:gd name="T21" fmla="*/ 482 h 936"/>
                  <a:gd name="T22" fmla="*/ 397 w 482"/>
                  <a:gd name="T23" fmla="*/ 454 h 936"/>
                  <a:gd name="T24" fmla="*/ 397 w 482"/>
                  <a:gd name="T25" fmla="*/ 340 h 936"/>
                  <a:gd name="T26" fmla="*/ 340 w 482"/>
                  <a:gd name="T27" fmla="*/ 340 h 936"/>
                  <a:gd name="T28" fmla="*/ 312 w 482"/>
                  <a:gd name="T29" fmla="*/ 227 h 936"/>
                  <a:gd name="T30" fmla="*/ 425 w 482"/>
                  <a:gd name="T31" fmla="*/ 114 h 936"/>
                  <a:gd name="T32" fmla="*/ 397 w 482"/>
                  <a:gd name="T33" fmla="*/ 57 h 936"/>
                  <a:gd name="T34" fmla="*/ 369 w 482"/>
                  <a:gd name="T35" fmla="*/ 29 h 936"/>
                  <a:gd name="T36" fmla="*/ 227 w 482"/>
                  <a:gd name="T37" fmla="*/ 29 h 936"/>
                  <a:gd name="T38" fmla="*/ 114 w 482"/>
                  <a:gd name="T39" fmla="*/ 0 h 936"/>
                  <a:gd name="T40" fmla="*/ 0 w 482"/>
                  <a:gd name="T41" fmla="*/ 85 h 936"/>
                  <a:gd name="T42" fmla="*/ 28 w 482"/>
                  <a:gd name="T43" fmla="*/ 142 h 936"/>
                  <a:gd name="T44" fmla="*/ 85 w 482"/>
                  <a:gd name="T45" fmla="*/ 199 h 936"/>
                  <a:gd name="T46" fmla="*/ 85 w 482"/>
                  <a:gd name="T47" fmla="*/ 255 h 936"/>
                  <a:gd name="T48" fmla="*/ 114 w 482"/>
                  <a:gd name="T49" fmla="*/ 340 h 936"/>
                  <a:gd name="T50" fmla="*/ 142 w 482"/>
                  <a:gd name="T51" fmla="*/ 340 h 936"/>
                  <a:gd name="T52" fmla="*/ 199 w 482"/>
                  <a:gd name="T53" fmla="*/ 426 h 936"/>
                  <a:gd name="T54" fmla="*/ 170 w 482"/>
                  <a:gd name="T55" fmla="*/ 511 h 936"/>
                  <a:gd name="T56" fmla="*/ 114 w 482"/>
                  <a:gd name="T57" fmla="*/ 511 h 936"/>
                  <a:gd name="T58" fmla="*/ 142 w 482"/>
                  <a:gd name="T59" fmla="*/ 624 h 936"/>
                  <a:gd name="T60" fmla="*/ 85 w 482"/>
                  <a:gd name="T61" fmla="*/ 652 h 936"/>
                  <a:gd name="T62" fmla="*/ 114 w 482"/>
                  <a:gd name="T63" fmla="*/ 652 h 936"/>
                  <a:gd name="T64" fmla="*/ 142 w 482"/>
                  <a:gd name="T65" fmla="*/ 652 h 936"/>
                  <a:gd name="T66" fmla="*/ 199 w 482"/>
                  <a:gd name="T67" fmla="*/ 681 h 936"/>
                  <a:gd name="T68" fmla="*/ 199 w 482"/>
                  <a:gd name="T69" fmla="*/ 709 h 936"/>
                  <a:gd name="T70" fmla="*/ 142 w 482"/>
                  <a:gd name="T71" fmla="*/ 766 h 936"/>
                  <a:gd name="T72" fmla="*/ 142 w 482"/>
                  <a:gd name="T73" fmla="*/ 794 h 936"/>
                  <a:gd name="T74" fmla="*/ 227 w 482"/>
                  <a:gd name="T75" fmla="*/ 794 h 936"/>
                  <a:gd name="T76" fmla="*/ 227 w 482"/>
                  <a:gd name="T77" fmla="*/ 822 h 936"/>
                  <a:gd name="T78" fmla="*/ 284 w 482"/>
                  <a:gd name="T79" fmla="*/ 879 h 936"/>
                  <a:gd name="T80" fmla="*/ 340 w 482"/>
                  <a:gd name="T81" fmla="*/ 879 h 936"/>
                  <a:gd name="T82" fmla="*/ 397 w 482"/>
                  <a:gd name="T83" fmla="*/ 936 h 936"/>
                  <a:gd name="T84" fmla="*/ 454 w 482"/>
                  <a:gd name="T85" fmla="*/ 936 h 936"/>
                  <a:gd name="T86" fmla="*/ 482 w 482"/>
                  <a:gd name="T87" fmla="*/ 907 h 936"/>
                  <a:gd name="T88" fmla="*/ 482 w 482"/>
                  <a:gd name="T89" fmla="*/ 851 h 93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</a:cxnLst>
                <a:rect l="0" t="0" r="r" b="b"/>
                <a:pathLst>
                  <a:path w="482" h="936">
                    <a:moveTo>
                      <a:pt x="482" y="851"/>
                    </a:moveTo>
                    <a:lnTo>
                      <a:pt x="397" y="794"/>
                    </a:lnTo>
                    <a:lnTo>
                      <a:pt x="425" y="737"/>
                    </a:lnTo>
                    <a:lnTo>
                      <a:pt x="340" y="709"/>
                    </a:lnTo>
                    <a:lnTo>
                      <a:pt x="340" y="681"/>
                    </a:lnTo>
                    <a:lnTo>
                      <a:pt x="397" y="681"/>
                    </a:lnTo>
                    <a:lnTo>
                      <a:pt x="397" y="652"/>
                    </a:lnTo>
                    <a:lnTo>
                      <a:pt x="369" y="652"/>
                    </a:lnTo>
                    <a:lnTo>
                      <a:pt x="397" y="567"/>
                    </a:lnTo>
                    <a:lnTo>
                      <a:pt x="340" y="539"/>
                    </a:lnTo>
                    <a:lnTo>
                      <a:pt x="312" y="482"/>
                    </a:lnTo>
                    <a:lnTo>
                      <a:pt x="397" y="454"/>
                    </a:lnTo>
                    <a:lnTo>
                      <a:pt x="397" y="340"/>
                    </a:lnTo>
                    <a:lnTo>
                      <a:pt x="340" y="340"/>
                    </a:lnTo>
                    <a:lnTo>
                      <a:pt x="312" y="227"/>
                    </a:lnTo>
                    <a:lnTo>
                      <a:pt x="425" y="114"/>
                    </a:lnTo>
                    <a:lnTo>
                      <a:pt x="397" y="57"/>
                    </a:lnTo>
                    <a:lnTo>
                      <a:pt x="369" y="29"/>
                    </a:lnTo>
                    <a:lnTo>
                      <a:pt x="227" y="29"/>
                    </a:lnTo>
                    <a:lnTo>
                      <a:pt x="114" y="0"/>
                    </a:lnTo>
                    <a:lnTo>
                      <a:pt x="0" y="85"/>
                    </a:lnTo>
                    <a:lnTo>
                      <a:pt x="28" y="142"/>
                    </a:lnTo>
                    <a:lnTo>
                      <a:pt x="85" y="199"/>
                    </a:lnTo>
                    <a:lnTo>
                      <a:pt x="85" y="255"/>
                    </a:lnTo>
                    <a:lnTo>
                      <a:pt x="114" y="340"/>
                    </a:lnTo>
                    <a:lnTo>
                      <a:pt x="142" y="340"/>
                    </a:lnTo>
                    <a:lnTo>
                      <a:pt x="199" y="426"/>
                    </a:lnTo>
                    <a:lnTo>
                      <a:pt x="170" y="511"/>
                    </a:lnTo>
                    <a:lnTo>
                      <a:pt x="114" y="511"/>
                    </a:lnTo>
                    <a:lnTo>
                      <a:pt x="142" y="624"/>
                    </a:lnTo>
                    <a:lnTo>
                      <a:pt x="85" y="652"/>
                    </a:lnTo>
                    <a:lnTo>
                      <a:pt x="114" y="652"/>
                    </a:lnTo>
                    <a:lnTo>
                      <a:pt x="142" y="652"/>
                    </a:lnTo>
                    <a:lnTo>
                      <a:pt x="199" y="681"/>
                    </a:lnTo>
                    <a:lnTo>
                      <a:pt x="199" y="709"/>
                    </a:lnTo>
                    <a:lnTo>
                      <a:pt x="142" y="766"/>
                    </a:lnTo>
                    <a:lnTo>
                      <a:pt x="142" y="794"/>
                    </a:lnTo>
                    <a:lnTo>
                      <a:pt x="227" y="794"/>
                    </a:lnTo>
                    <a:lnTo>
                      <a:pt x="227" y="822"/>
                    </a:lnTo>
                    <a:lnTo>
                      <a:pt x="284" y="879"/>
                    </a:lnTo>
                    <a:lnTo>
                      <a:pt x="340" y="879"/>
                    </a:lnTo>
                    <a:lnTo>
                      <a:pt x="397" y="936"/>
                    </a:lnTo>
                    <a:lnTo>
                      <a:pt x="454" y="936"/>
                    </a:lnTo>
                    <a:lnTo>
                      <a:pt x="482" y="907"/>
                    </a:lnTo>
                    <a:lnTo>
                      <a:pt x="482" y="851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73" name="Freeform 313"/>
              <p:cNvSpPr>
                <a:spLocks/>
              </p:cNvSpPr>
              <p:nvPr/>
            </p:nvSpPr>
            <p:spPr bwMode="auto">
              <a:xfrm>
                <a:off x="2344" y="1764"/>
                <a:ext cx="482" cy="510"/>
              </a:xfrm>
              <a:custGeom>
                <a:avLst/>
                <a:gdLst>
                  <a:gd name="T0" fmla="*/ 368 w 482"/>
                  <a:gd name="T1" fmla="*/ 510 h 510"/>
                  <a:gd name="T2" fmla="*/ 425 w 482"/>
                  <a:gd name="T3" fmla="*/ 482 h 510"/>
                  <a:gd name="T4" fmla="*/ 397 w 482"/>
                  <a:gd name="T5" fmla="*/ 369 h 510"/>
                  <a:gd name="T6" fmla="*/ 453 w 482"/>
                  <a:gd name="T7" fmla="*/ 369 h 510"/>
                  <a:gd name="T8" fmla="*/ 482 w 482"/>
                  <a:gd name="T9" fmla="*/ 284 h 510"/>
                  <a:gd name="T10" fmla="*/ 425 w 482"/>
                  <a:gd name="T11" fmla="*/ 198 h 510"/>
                  <a:gd name="T12" fmla="*/ 397 w 482"/>
                  <a:gd name="T13" fmla="*/ 198 h 510"/>
                  <a:gd name="T14" fmla="*/ 368 w 482"/>
                  <a:gd name="T15" fmla="*/ 113 h 510"/>
                  <a:gd name="T16" fmla="*/ 368 w 482"/>
                  <a:gd name="T17" fmla="*/ 57 h 510"/>
                  <a:gd name="T18" fmla="*/ 311 w 482"/>
                  <a:gd name="T19" fmla="*/ 0 h 510"/>
                  <a:gd name="T20" fmla="*/ 198 w 482"/>
                  <a:gd name="T21" fmla="*/ 57 h 510"/>
                  <a:gd name="T22" fmla="*/ 170 w 482"/>
                  <a:gd name="T23" fmla="*/ 142 h 510"/>
                  <a:gd name="T24" fmla="*/ 113 w 482"/>
                  <a:gd name="T25" fmla="*/ 113 h 510"/>
                  <a:gd name="T26" fmla="*/ 0 w 482"/>
                  <a:gd name="T27" fmla="*/ 198 h 510"/>
                  <a:gd name="T28" fmla="*/ 113 w 482"/>
                  <a:gd name="T29" fmla="*/ 397 h 510"/>
                  <a:gd name="T30" fmla="*/ 113 w 482"/>
                  <a:gd name="T31" fmla="*/ 425 h 510"/>
                  <a:gd name="T32" fmla="*/ 141 w 482"/>
                  <a:gd name="T33" fmla="*/ 510 h 510"/>
                  <a:gd name="T34" fmla="*/ 311 w 482"/>
                  <a:gd name="T35" fmla="*/ 482 h 510"/>
                  <a:gd name="T36" fmla="*/ 368 w 482"/>
                  <a:gd name="T37" fmla="*/ 510 h 5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482" h="510">
                    <a:moveTo>
                      <a:pt x="368" y="510"/>
                    </a:moveTo>
                    <a:lnTo>
                      <a:pt x="425" y="482"/>
                    </a:lnTo>
                    <a:lnTo>
                      <a:pt x="397" y="369"/>
                    </a:lnTo>
                    <a:lnTo>
                      <a:pt x="453" y="369"/>
                    </a:lnTo>
                    <a:lnTo>
                      <a:pt x="482" y="284"/>
                    </a:lnTo>
                    <a:lnTo>
                      <a:pt x="425" y="198"/>
                    </a:lnTo>
                    <a:lnTo>
                      <a:pt x="397" y="198"/>
                    </a:lnTo>
                    <a:lnTo>
                      <a:pt x="368" y="113"/>
                    </a:lnTo>
                    <a:lnTo>
                      <a:pt x="368" y="57"/>
                    </a:lnTo>
                    <a:lnTo>
                      <a:pt x="311" y="0"/>
                    </a:lnTo>
                    <a:lnTo>
                      <a:pt x="198" y="57"/>
                    </a:lnTo>
                    <a:lnTo>
                      <a:pt x="170" y="142"/>
                    </a:lnTo>
                    <a:lnTo>
                      <a:pt x="113" y="113"/>
                    </a:lnTo>
                    <a:lnTo>
                      <a:pt x="0" y="198"/>
                    </a:lnTo>
                    <a:lnTo>
                      <a:pt x="113" y="397"/>
                    </a:lnTo>
                    <a:lnTo>
                      <a:pt x="113" y="425"/>
                    </a:lnTo>
                    <a:lnTo>
                      <a:pt x="141" y="510"/>
                    </a:lnTo>
                    <a:lnTo>
                      <a:pt x="311" y="482"/>
                    </a:lnTo>
                    <a:lnTo>
                      <a:pt x="368" y="51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74" name="Freeform 314"/>
              <p:cNvSpPr>
                <a:spLocks/>
              </p:cNvSpPr>
              <p:nvPr/>
            </p:nvSpPr>
            <p:spPr bwMode="auto">
              <a:xfrm>
                <a:off x="2003" y="2161"/>
                <a:ext cx="511" cy="368"/>
              </a:xfrm>
              <a:custGeom>
                <a:avLst/>
                <a:gdLst>
                  <a:gd name="T0" fmla="*/ 454 w 511"/>
                  <a:gd name="T1" fmla="*/ 0 h 368"/>
                  <a:gd name="T2" fmla="*/ 426 w 511"/>
                  <a:gd name="T3" fmla="*/ 28 h 368"/>
                  <a:gd name="T4" fmla="*/ 199 w 511"/>
                  <a:gd name="T5" fmla="*/ 28 h 368"/>
                  <a:gd name="T6" fmla="*/ 0 w 511"/>
                  <a:gd name="T7" fmla="*/ 57 h 368"/>
                  <a:gd name="T8" fmla="*/ 85 w 511"/>
                  <a:gd name="T9" fmla="*/ 113 h 368"/>
                  <a:gd name="T10" fmla="*/ 114 w 511"/>
                  <a:gd name="T11" fmla="*/ 340 h 368"/>
                  <a:gd name="T12" fmla="*/ 171 w 511"/>
                  <a:gd name="T13" fmla="*/ 340 h 368"/>
                  <a:gd name="T14" fmla="*/ 227 w 511"/>
                  <a:gd name="T15" fmla="*/ 368 h 368"/>
                  <a:gd name="T16" fmla="*/ 284 w 511"/>
                  <a:gd name="T17" fmla="*/ 312 h 368"/>
                  <a:gd name="T18" fmla="*/ 369 w 511"/>
                  <a:gd name="T19" fmla="*/ 312 h 368"/>
                  <a:gd name="T20" fmla="*/ 341 w 511"/>
                  <a:gd name="T21" fmla="*/ 368 h 368"/>
                  <a:gd name="T22" fmla="*/ 397 w 511"/>
                  <a:gd name="T23" fmla="*/ 368 h 368"/>
                  <a:gd name="T24" fmla="*/ 511 w 511"/>
                  <a:gd name="T25" fmla="*/ 170 h 368"/>
                  <a:gd name="T26" fmla="*/ 482 w 511"/>
                  <a:gd name="T27" fmla="*/ 113 h 368"/>
                  <a:gd name="T28" fmla="*/ 454 w 511"/>
                  <a:gd name="T29" fmla="*/ 28 h 368"/>
                  <a:gd name="T30" fmla="*/ 454 w 511"/>
                  <a:gd name="T31" fmla="*/ 0 h 3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511" h="368">
                    <a:moveTo>
                      <a:pt x="454" y="0"/>
                    </a:moveTo>
                    <a:lnTo>
                      <a:pt x="426" y="28"/>
                    </a:lnTo>
                    <a:lnTo>
                      <a:pt x="199" y="28"/>
                    </a:lnTo>
                    <a:lnTo>
                      <a:pt x="0" y="57"/>
                    </a:lnTo>
                    <a:lnTo>
                      <a:pt x="85" y="113"/>
                    </a:lnTo>
                    <a:lnTo>
                      <a:pt x="114" y="340"/>
                    </a:lnTo>
                    <a:lnTo>
                      <a:pt x="171" y="340"/>
                    </a:lnTo>
                    <a:lnTo>
                      <a:pt x="227" y="368"/>
                    </a:lnTo>
                    <a:lnTo>
                      <a:pt x="284" y="312"/>
                    </a:lnTo>
                    <a:lnTo>
                      <a:pt x="369" y="312"/>
                    </a:lnTo>
                    <a:lnTo>
                      <a:pt x="341" y="368"/>
                    </a:lnTo>
                    <a:lnTo>
                      <a:pt x="397" y="368"/>
                    </a:lnTo>
                    <a:lnTo>
                      <a:pt x="511" y="170"/>
                    </a:lnTo>
                    <a:lnTo>
                      <a:pt x="482" y="113"/>
                    </a:lnTo>
                    <a:lnTo>
                      <a:pt x="454" y="28"/>
                    </a:lnTo>
                    <a:lnTo>
                      <a:pt x="454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75" name="Freeform 315"/>
              <p:cNvSpPr>
                <a:spLocks/>
              </p:cNvSpPr>
              <p:nvPr/>
            </p:nvSpPr>
            <p:spPr bwMode="auto">
              <a:xfrm>
                <a:off x="2117" y="2473"/>
                <a:ext cx="255" cy="255"/>
              </a:xfrm>
              <a:custGeom>
                <a:avLst/>
                <a:gdLst>
                  <a:gd name="T0" fmla="*/ 227 w 255"/>
                  <a:gd name="T1" fmla="*/ 56 h 255"/>
                  <a:gd name="T2" fmla="*/ 255 w 255"/>
                  <a:gd name="T3" fmla="*/ 0 h 255"/>
                  <a:gd name="T4" fmla="*/ 170 w 255"/>
                  <a:gd name="T5" fmla="*/ 0 h 255"/>
                  <a:gd name="T6" fmla="*/ 113 w 255"/>
                  <a:gd name="T7" fmla="*/ 56 h 255"/>
                  <a:gd name="T8" fmla="*/ 57 w 255"/>
                  <a:gd name="T9" fmla="*/ 28 h 255"/>
                  <a:gd name="T10" fmla="*/ 0 w 255"/>
                  <a:gd name="T11" fmla="*/ 28 h 255"/>
                  <a:gd name="T12" fmla="*/ 28 w 255"/>
                  <a:gd name="T13" fmla="*/ 142 h 255"/>
                  <a:gd name="T14" fmla="*/ 57 w 255"/>
                  <a:gd name="T15" fmla="*/ 198 h 255"/>
                  <a:gd name="T16" fmla="*/ 113 w 255"/>
                  <a:gd name="T17" fmla="*/ 170 h 255"/>
                  <a:gd name="T18" fmla="*/ 85 w 255"/>
                  <a:gd name="T19" fmla="*/ 227 h 255"/>
                  <a:gd name="T20" fmla="*/ 113 w 255"/>
                  <a:gd name="T21" fmla="*/ 255 h 255"/>
                  <a:gd name="T22" fmla="*/ 170 w 255"/>
                  <a:gd name="T23" fmla="*/ 227 h 255"/>
                  <a:gd name="T24" fmla="*/ 255 w 255"/>
                  <a:gd name="T25" fmla="*/ 113 h 255"/>
                  <a:gd name="T26" fmla="*/ 255 w 255"/>
                  <a:gd name="T27" fmla="*/ 56 h 255"/>
                  <a:gd name="T28" fmla="*/ 227 w 255"/>
                  <a:gd name="T29" fmla="*/ 56 h 25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255" h="255">
                    <a:moveTo>
                      <a:pt x="227" y="56"/>
                    </a:moveTo>
                    <a:lnTo>
                      <a:pt x="255" y="0"/>
                    </a:lnTo>
                    <a:lnTo>
                      <a:pt x="170" y="0"/>
                    </a:lnTo>
                    <a:lnTo>
                      <a:pt x="113" y="56"/>
                    </a:lnTo>
                    <a:lnTo>
                      <a:pt x="57" y="28"/>
                    </a:lnTo>
                    <a:lnTo>
                      <a:pt x="0" y="28"/>
                    </a:lnTo>
                    <a:lnTo>
                      <a:pt x="28" y="142"/>
                    </a:lnTo>
                    <a:lnTo>
                      <a:pt x="57" y="198"/>
                    </a:lnTo>
                    <a:lnTo>
                      <a:pt x="113" y="170"/>
                    </a:lnTo>
                    <a:lnTo>
                      <a:pt x="85" y="227"/>
                    </a:lnTo>
                    <a:lnTo>
                      <a:pt x="113" y="255"/>
                    </a:lnTo>
                    <a:lnTo>
                      <a:pt x="170" y="227"/>
                    </a:lnTo>
                    <a:lnTo>
                      <a:pt x="255" y="113"/>
                    </a:lnTo>
                    <a:lnTo>
                      <a:pt x="255" y="56"/>
                    </a:lnTo>
                    <a:lnTo>
                      <a:pt x="227" y="56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76" name="Freeform 316"/>
              <p:cNvSpPr>
                <a:spLocks/>
              </p:cNvSpPr>
              <p:nvPr/>
            </p:nvSpPr>
            <p:spPr bwMode="auto">
              <a:xfrm>
                <a:off x="2287" y="2246"/>
                <a:ext cx="652" cy="794"/>
              </a:xfrm>
              <a:custGeom>
                <a:avLst/>
                <a:gdLst>
                  <a:gd name="T0" fmla="*/ 0 w 652"/>
                  <a:gd name="T1" fmla="*/ 454 h 794"/>
                  <a:gd name="T2" fmla="*/ 198 w 652"/>
                  <a:gd name="T3" fmla="*/ 567 h 794"/>
                  <a:gd name="T4" fmla="*/ 198 w 652"/>
                  <a:gd name="T5" fmla="*/ 737 h 794"/>
                  <a:gd name="T6" fmla="*/ 397 w 652"/>
                  <a:gd name="T7" fmla="*/ 794 h 794"/>
                  <a:gd name="T8" fmla="*/ 425 w 652"/>
                  <a:gd name="T9" fmla="*/ 737 h 794"/>
                  <a:gd name="T10" fmla="*/ 454 w 652"/>
                  <a:gd name="T11" fmla="*/ 794 h 794"/>
                  <a:gd name="T12" fmla="*/ 482 w 652"/>
                  <a:gd name="T13" fmla="*/ 737 h 794"/>
                  <a:gd name="T14" fmla="*/ 595 w 652"/>
                  <a:gd name="T15" fmla="*/ 765 h 794"/>
                  <a:gd name="T16" fmla="*/ 652 w 652"/>
                  <a:gd name="T17" fmla="*/ 709 h 794"/>
                  <a:gd name="T18" fmla="*/ 652 w 652"/>
                  <a:gd name="T19" fmla="*/ 680 h 794"/>
                  <a:gd name="T20" fmla="*/ 567 w 652"/>
                  <a:gd name="T21" fmla="*/ 624 h 794"/>
                  <a:gd name="T22" fmla="*/ 567 w 652"/>
                  <a:gd name="T23" fmla="*/ 539 h 794"/>
                  <a:gd name="T24" fmla="*/ 595 w 652"/>
                  <a:gd name="T25" fmla="*/ 510 h 794"/>
                  <a:gd name="T26" fmla="*/ 595 w 652"/>
                  <a:gd name="T27" fmla="*/ 397 h 794"/>
                  <a:gd name="T28" fmla="*/ 567 w 652"/>
                  <a:gd name="T29" fmla="*/ 369 h 794"/>
                  <a:gd name="T30" fmla="*/ 624 w 652"/>
                  <a:gd name="T31" fmla="*/ 312 h 794"/>
                  <a:gd name="T32" fmla="*/ 624 w 652"/>
                  <a:gd name="T33" fmla="*/ 255 h 794"/>
                  <a:gd name="T34" fmla="*/ 567 w 652"/>
                  <a:gd name="T35" fmla="*/ 198 h 794"/>
                  <a:gd name="T36" fmla="*/ 567 w 652"/>
                  <a:gd name="T37" fmla="*/ 170 h 794"/>
                  <a:gd name="T38" fmla="*/ 482 w 652"/>
                  <a:gd name="T39" fmla="*/ 170 h 794"/>
                  <a:gd name="T40" fmla="*/ 482 w 652"/>
                  <a:gd name="T41" fmla="*/ 142 h 794"/>
                  <a:gd name="T42" fmla="*/ 539 w 652"/>
                  <a:gd name="T43" fmla="*/ 85 h 794"/>
                  <a:gd name="T44" fmla="*/ 539 w 652"/>
                  <a:gd name="T45" fmla="*/ 57 h 794"/>
                  <a:gd name="T46" fmla="*/ 482 w 652"/>
                  <a:gd name="T47" fmla="*/ 28 h 794"/>
                  <a:gd name="T48" fmla="*/ 425 w 652"/>
                  <a:gd name="T49" fmla="*/ 28 h 794"/>
                  <a:gd name="T50" fmla="*/ 368 w 652"/>
                  <a:gd name="T51" fmla="*/ 0 h 794"/>
                  <a:gd name="T52" fmla="*/ 198 w 652"/>
                  <a:gd name="T53" fmla="*/ 28 h 794"/>
                  <a:gd name="T54" fmla="*/ 227 w 652"/>
                  <a:gd name="T55" fmla="*/ 85 h 794"/>
                  <a:gd name="T56" fmla="*/ 113 w 652"/>
                  <a:gd name="T57" fmla="*/ 283 h 794"/>
                  <a:gd name="T58" fmla="*/ 85 w 652"/>
                  <a:gd name="T59" fmla="*/ 283 h 794"/>
                  <a:gd name="T60" fmla="*/ 85 w 652"/>
                  <a:gd name="T61" fmla="*/ 340 h 794"/>
                  <a:gd name="T62" fmla="*/ 0 w 652"/>
                  <a:gd name="T63" fmla="*/ 454 h 79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</a:cxnLst>
                <a:rect l="0" t="0" r="r" b="b"/>
                <a:pathLst>
                  <a:path w="652" h="794">
                    <a:moveTo>
                      <a:pt x="0" y="454"/>
                    </a:moveTo>
                    <a:lnTo>
                      <a:pt x="198" y="567"/>
                    </a:lnTo>
                    <a:lnTo>
                      <a:pt x="198" y="737"/>
                    </a:lnTo>
                    <a:lnTo>
                      <a:pt x="397" y="794"/>
                    </a:lnTo>
                    <a:lnTo>
                      <a:pt x="425" y="737"/>
                    </a:lnTo>
                    <a:lnTo>
                      <a:pt x="454" y="794"/>
                    </a:lnTo>
                    <a:lnTo>
                      <a:pt x="482" y="737"/>
                    </a:lnTo>
                    <a:lnTo>
                      <a:pt x="595" y="765"/>
                    </a:lnTo>
                    <a:lnTo>
                      <a:pt x="652" y="709"/>
                    </a:lnTo>
                    <a:lnTo>
                      <a:pt x="652" y="680"/>
                    </a:lnTo>
                    <a:lnTo>
                      <a:pt x="567" y="624"/>
                    </a:lnTo>
                    <a:lnTo>
                      <a:pt x="567" y="539"/>
                    </a:lnTo>
                    <a:lnTo>
                      <a:pt x="595" y="510"/>
                    </a:lnTo>
                    <a:lnTo>
                      <a:pt x="595" y="397"/>
                    </a:lnTo>
                    <a:lnTo>
                      <a:pt x="567" y="369"/>
                    </a:lnTo>
                    <a:lnTo>
                      <a:pt x="624" y="312"/>
                    </a:lnTo>
                    <a:lnTo>
                      <a:pt x="624" y="255"/>
                    </a:lnTo>
                    <a:lnTo>
                      <a:pt x="567" y="198"/>
                    </a:lnTo>
                    <a:lnTo>
                      <a:pt x="567" y="170"/>
                    </a:lnTo>
                    <a:lnTo>
                      <a:pt x="482" y="170"/>
                    </a:lnTo>
                    <a:lnTo>
                      <a:pt x="482" y="142"/>
                    </a:lnTo>
                    <a:lnTo>
                      <a:pt x="539" y="85"/>
                    </a:lnTo>
                    <a:lnTo>
                      <a:pt x="539" y="57"/>
                    </a:lnTo>
                    <a:lnTo>
                      <a:pt x="482" y="28"/>
                    </a:lnTo>
                    <a:lnTo>
                      <a:pt x="425" y="28"/>
                    </a:lnTo>
                    <a:lnTo>
                      <a:pt x="368" y="0"/>
                    </a:lnTo>
                    <a:lnTo>
                      <a:pt x="198" y="28"/>
                    </a:lnTo>
                    <a:lnTo>
                      <a:pt x="227" y="85"/>
                    </a:lnTo>
                    <a:lnTo>
                      <a:pt x="113" y="283"/>
                    </a:lnTo>
                    <a:lnTo>
                      <a:pt x="85" y="283"/>
                    </a:lnTo>
                    <a:lnTo>
                      <a:pt x="85" y="340"/>
                    </a:lnTo>
                    <a:lnTo>
                      <a:pt x="0" y="454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77" name="Freeform 317"/>
              <p:cNvSpPr>
                <a:spLocks/>
              </p:cNvSpPr>
              <p:nvPr/>
            </p:nvSpPr>
            <p:spPr bwMode="auto">
              <a:xfrm>
                <a:off x="2854" y="2501"/>
                <a:ext cx="170" cy="425"/>
              </a:xfrm>
              <a:custGeom>
                <a:avLst/>
                <a:gdLst>
                  <a:gd name="T0" fmla="*/ 170 w 170"/>
                  <a:gd name="T1" fmla="*/ 57 h 425"/>
                  <a:gd name="T2" fmla="*/ 113 w 170"/>
                  <a:gd name="T3" fmla="*/ 0 h 425"/>
                  <a:gd name="T4" fmla="*/ 57 w 170"/>
                  <a:gd name="T5" fmla="*/ 0 h 425"/>
                  <a:gd name="T6" fmla="*/ 57 w 170"/>
                  <a:gd name="T7" fmla="*/ 57 h 425"/>
                  <a:gd name="T8" fmla="*/ 0 w 170"/>
                  <a:gd name="T9" fmla="*/ 114 h 425"/>
                  <a:gd name="T10" fmla="*/ 28 w 170"/>
                  <a:gd name="T11" fmla="*/ 142 h 425"/>
                  <a:gd name="T12" fmla="*/ 28 w 170"/>
                  <a:gd name="T13" fmla="*/ 255 h 425"/>
                  <a:gd name="T14" fmla="*/ 0 w 170"/>
                  <a:gd name="T15" fmla="*/ 284 h 425"/>
                  <a:gd name="T16" fmla="*/ 0 w 170"/>
                  <a:gd name="T17" fmla="*/ 369 h 425"/>
                  <a:gd name="T18" fmla="*/ 85 w 170"/>
                  <a:gd name="T19" fmla="*/ 425 h 425"/>
                  <a:gd name="T20" fmla="*/ 142 w 170"/>
                  <a:gd name="T21" fmla="*/ 397 h 425"/>
                  <a:gd name="T22" fmla="*/ 142 w 170"/>
                  <a:gd name="T23" fmla="*/ 284 h 425"/>
                  <a:gd name="T24" fmla="*/ 170 w 170"/>
                  <a:gd name="T25" fmla="*/ 227 h 425"/>
                  <a:gd name="T26" fmla="*/ 142 w 170"/>
                  <a:gd name="T27" fmla="*/ 142 h 425"/>
                  <a:gd name="T28" fmla="*/ 142 w 170"/>
                  <a:gd name="T29" fmla="*/ 85 h 425"/>
                  <a:gd name="T30" fmla="*/ 170 w 170"/>
                  <a:gd name="T31" fmla="*/ 57 h 4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170" h="425">
                    <a:moveTo>
                      <a:pt x="170" y="57"/>
                    </a:moveTo>
                    <a:lnTo>
                      <a:pt x="113" y="0"/>
                    </a:lnTo>
                    <a:lnTo>
                      <a:pt x="57" y="0"/>
                    </a:lnTo>
                    <a:lnTo>
                      <a:pt x="57" y="57"/>
                    </a:lnTo>
                    <a:lnTo>
                      <a:pt x="0" y="114"/>
                    </a:lnTo>
                    <a:lnTo>
                      <a:pt x="28" y="142"/>
                    </a:lnTo>
                    <a:lnTo>
                      <a:pt x="28" y="255"/>
                    </a:lnTo>
                    <a:lnTo>
                      <a:pt x="0" y="284"/>
                    </a:lnTo>
                    <a:lnTo>
                      <a:pt x="0" y="369"/>
                    </a:lnTo>
                    <a:lnTo>
                      <a:pt x="85" y="425"/>
                    </a:lnTo>
                    <a:lnTo>
                      <a:pt x="142" y="397"/>
                    </a:lnTo>
                    <a:lnTo>
                      <a:pt x="142" y="284"/>
                    </a:lnTo>
                    <a:lnTo>
                      <a:pt x="170" y="227"/>
                    </a:lnTo>
                    <a:lnTo>
                      <a:pt x="142" y="142"/>
                    </a:lnTo>
                    <a:lnTo>
                      <a:pt x="142" y="85"/>
                    </a:lnTo>
                    <a:lnTo>
                      <a:pt x="170" y="57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83" name="Freeform 323"/>
              <p:cNvSpPr>
                <a:spLocks/>
              </p:cNvSpPr>
              <p:nvPr/>
            </p:nvSpPr>
            <p:spPr bwMode="auto">
              <a:xfrm>
                <a:off x="5150" y="1877"/>
                <a:ext cx="511" cy="567"/>
              </a:xfrm>
              <a:custGeom>
                <a:avLst/>
                <a:gdLst>
                  <a:gd name="T0" fmla="*/ 57 w 511"/>
                  <a:gd name="T1" fmla="*/ 114 h 567"/>
                  <a:gd name="T2" fmla="*/ 85 w 511"/>
                  <a:gd name="T3" fmla="*/ 227 h 567"/>
                  <a:gd name="T4" fmla="*/ 0 w 511"/>
                  <a:gd name="T5" fmla="*/ 227 h 567"/>
                  <a:gd name="T6" fmla="*/ 29 w 511"/>
                  <a:gd name="T7" fmla="*/ 284 h 567"/>
                  <a:gd name="T8" fmla="*/ 85 w 511"/>
                  <a:gd name="T9" fmla="*/ 284 h 567"/>
                  <a:gd name="T10" fmla="*/ 142 w 511"/>
                  <a:gd name="T11" fmla="*/ 341 h 567"/>
                  <a:gd name="T12" fmla="*/ 142 w 511"/>
                  <a:gd name="T13" fmla="*/ 397 h 567"/>
                  <a:gd name="T14" fmla="*/ 170 w 511"/>
                  <a:gd name="T15" fmla="*/ 426 h 567"/>
                  <a:gd name="T16" fmla="*/ 142 w 511"/>
                  <a:gd name="T17" fmla="*/ 482 h 567"/>
                  <a:gd name="T18" fmla="*/ 170 w 511"/>
                  <a:gd name="T19" fmla="*/ 511 h 567"/>
                  <a:gd name="T20" fmla="*/ 284 w 511"/>
                  <a:gd name="T21" fmla="*/ 482 h 567"/>
                  <a:gd name="T22" fmla="*/ 369 w 511"/>
                  <a:gd name="T23" fmla="*/ 567 h 567"/>
                  <a:gd name="T24" fmla="*/ 425 w 511"/>
                  <a:gd name="T25" fmla="*/ 539 h 567"/>
                  <a:gd name="T26" fmla="*/ 511 w 511"/>
                  <a:gd name="T27" fmla="*/ 482 h 567"/>
                  <a:gd name="T28" fmla="*/ 425 w 511"/>
                  <a:gd name="T29" fmla="*/ 426 h 567"/>
                  <a:gd name="T30" fmla="*/ 425 w 511"/>
                  <a:gd name="T31" fmla="*/ 341 h 567"/>
                  <a:gd name="T32" fmla="*/ 340 w 511"/>
                  <a:gd name="T33" fmla="*/ 256 h 567"/>
                  <a:gd name="T34" fmla="*/ 284 w 511"/>
                  <a:gd name="T35" fmla="*/ 57 h 567"/>
                  <a:gd name="T36" fmla="*/ 199 w 511"/>
                  <a:gd name="T37" fmla="*/ 0 h 567"/>
                  <a:gd name="T38" fmla="*/ 57 w 511"/>
                  <a:gd name="T39" fmla="*/ 114 h 5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511" h="567">
                    <a:moveTo>
                      <a:pt x="57" y="114"/>
                    </a:moveTo>
                    <a:lnTo>
                      <a:pt x="85" y="227"/>
                    </a:lnTo>
                    <a:lnTo>
                      <a:pt x="0" y="227"/>
                    </a:lnTo>
                    <a:lnTo>
                      <a:pt x="29" y="284"/>
                    </a:lnTo>
                    <a:lnTo>
                      <a:pt x="85" y="284"/>
                    </a:lnTo>
                    <a:lnTo>
                      <a:pt x="142" y="341"/>
                    </a:lnTo>
                    <a:lnTo>
                      <a:pt x="142" y="397"/>
                    </a:lnTo>
                    <a:lnTo>
                      <a:pt x="170" y="426"/>
                    </a:lnTo>
                    <a:lnTo>
                      <a:pt x="142" y="482"/>
                    </a:lnTo>
                    <a:lnTo>
                      <a:pt x="170" y="511"/>
                    </a:lnTo>
                    <a:lnTo>
                      <a:pt x="284" y="482"/>
                    </a:lnTo>
                    <a:lnTo>
                      <a:pt x="369" y="567"/>
                    </a:lnTo>
                    <a:lnTo>
                      <a:pt x="425" y="539"/>
                    </a:lnTo>
                    <a:lnTo>
                      <a:pt x="511" y="482"/>
                    </a:lnTo>
                    <a:lnTo>
                      <a:pt x="425" y="426"/>
                    </a:lnTo>
                    <a:lnTo>
                      <a:pt x="425" y="341"/>
                    </a:lnTo>
                    <a:lnTo>
                      <a:pt x="340" y="256"/>
                    </a:lnTo>
                    <a:lnTo>
                      <a:pt x="284" y="57"/>
                    </a:lnTo>
                    <a:lnTo>
                      <a:pt x="199" y="0"/>
                    </a:lnTo>
                    <a:lnTo>
                      <a:pt x="57" y="114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84" name="Freeform 324"/>
              <p:cNvSpPr>
                <a:spLocks/>
              </p:cNvSpPr>
              <p:nvPr/>
            </p:nvSpPr>
            <p:spPr bwMode="auto">
              <a:xfrm>
                <a:off x="4498" y="1622"/>
                <a:ext cx="851" cy="511"/>
              </a:xfrm>
              <a:custGeom>
                <a:avLst/>
                <a:gdLst>
                  <a:gd name="T0" fmla="*/ 0 w 851"/>
                  <a:gd name="T1" fmla="*/ 426 h 511"/>
                  <a:gd name="T2" fmla="*/ 57 w 851"/>
                  <a:gd name="T3" fmla="*/ 511 h 511"/>
                  <a:gd name="T4" fmla="*/ 284 w 851"/>
                  <a:gd name="T5" fmla="*/ 454 h 511"/>
                  <a:gd name="T6" fmla="*/ 312 w 851"/>
                  <a:gd name="T7" fmla="*/ 397 h 511"/>
                  <a:gd name="T8" fmla="*/ 397 w 851"/>
                  <a:gd name="T9" fmla="*/ 397 h 511"/>
                  <a:gd name="T10" fmla="*/ 425 w 851"/>
                  <a:gd name="T11" fmla="*/ 426 h 511"/>
                  <a:gd name="T12" fmla="*/ 567 w 851"/>
                  <a:gd name="T13" fmla="*/ 369 h 511"/>
                  <a:gd name="T14" fmla="*/ 652 w 851"/>
                  <a:gd name="T15" fmla="*/ 397 h 511"/>
                  <a:gd name="T16" fmla="*/ 709 w 851"/>
                  <a:gd name="T17" fmla="*/ 369 h 511"/>
                  <a:gd name="T18" fmla="*/ 851 w 851"/>
                  <a:gd name="T19" fmla="*/ 255 h 511"/>
                  <a:gd name="T20" fmla="*/ 766 w 851"/>
                  <a:gd name="T21" fmla="*/ 170 h 511"/>
                  <a:gd name="T22" fmla="*/ 766 w 851"/>
                  <a:gd name="T23" fmla="*/ 85 h 511"/>
                  <a:gd name="T24" fmla="*/ 737 w 851"/>
                  <a:gd name="T25" fmla="*/ 57 h 511"/>
                  <a:gd name="T26" fmla="*/ 681 w 851"/>
                  <a:gd name="T27" fmla="*/ 85 h 511"/>
                  <a:gd name="T28" fmla="*/ 652 w 851"/>
                  <a:gd name="T29" fmla="*/ 57 h 511"/>
                  <a:gd name="T30" fmla="*/ 624 w 851"/>
                  <a:gd name="T31" fmla="*/ 57 h 511"/>
                  <a:gd name="T32" fmla="*/ 624 w 851"/>
                  <a:gd name="T33" fmla="*/ 114 h 511"/>
                  <a:gd name="T34" fmla="*/ 567 w 851"/>
                  <a:gd name="T35" fmla="*/ 85 h 511"/>
                  <a:gd name="T36" fmla="*/ 539 w 851"/>
                  <a:gd name="T37" fmla="*/ 114 h 511"/>
                  <a:gd name="T38" fmla="*/ 454 w 851"/>
                  <a:gd name="T39" fmla="*/ 114 h 511"/>
                  <a:gd name="T40" fmla="*/ 425 w 851"/>
                  <a:gd name="T41" fmla="*/ 85 h 511"/>
                  <a:gd name="T42" fmla="*/ 397 w 851"/>
                  <a:gd name="T43" fmla="*/ 114 h 511"/>
                  <a:gd name="T44" fmla="*/ 340 w 851"/>
                  <a:gd name="T45" fmla="*/ 0 h 511"/>
                  <a:gd name="T46" fmla="*/ 312 w 851"/>
                  <a:gd name="T47" fmla="*/ 0 h 511"/>
                  <a:gd name="T48" fmla="*/ 284 w 851"/>
                  <a:gd name="T49" fmla="*/ 85 h 511"/>
                  <a:gd name="T50" fmla="*/ 255 w 851"/>
                  <a:gd name="T51" fmla="*/ 29 h 511"/>
                  <a:gd name="T52" fmla="*/ 170 w 851"/>
                  <a:gd name="T53" fmla="*/ 29 h 511"/>
                  <a:gd name="T54" fmla="*/ 170 w 851"/>
                  <a:gd name="T55" fmla="*/ 114 h 511"/>
                  <a:gd name="T56" fmla="*/ 114 w 851"/>
                  <a:gd name="T57" fmla="*/ 114 h 511"/>
                  <a:gd name="T58" fmla="*/ 114 w 851"/>
                  <a:gd name="T59" fmla="*/ 142 h 511"/>
                  <a:gd name="T60" fmla="*/ 57 w 851"/>
                  <a:gd name="T61" fmla="*/ 255 h 511"/>
                  <a:gd name="T62" fmla="*/ 85 w 851"/>
                  <a:gd name="T63" fmla="*/ 284 h 511"/>
                  <a:gd name="T64" fmla="*/ 57 w 851"/>
                  <a:gd name="T65" fmla="*/ 397 h 511"/>
                  <a:gd name="T66" fmla="*/ 0 w 851"/>
                  <a:gd name="T67" fmla="*/ 426 h 5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</a:cxnLst>
                <a:rect l="0" t="0" r="r" b="b"/>
                <a:pathLst>
                  <a:path w="851" h="511">
                    <a:moveTo>
                      <a:pt x="0" y="426"/>
                    </a:moveTo>
                    <a:lnTo>
                      <a:pt x="57" y="511"/>
                    </a:lnTo>
                    <a:lnTo>
                      <a:pt x="284" y="454"/>
                    </a:lnTo>
                    <a:lnTo>
                      <a:pt x="312" y="397"/>
                    </a:lnTo>
                    <a:lnTo>
                      <a:pt x="397" y="397"/>
                    </a:lnTo>
                    <a:lnTo>
                      <a:pt x="425" y="426"/>
                    </a:lnTo>
                    <a:lnTo>
                      <a:pt x="567" y="369"/>
                    </a:lnTo>
                    <a:lnTo>
                      <a:pt x="652" y="397"/>
                    </a:lnTo>
                    <a:lnTo>
                      <a:pt x="709" y="369"/>
                    </a:lnTo>
                    <a:lnTo>
                      <a:pt x="851" y="255"/>
                    </a:lnTo>
                    <a:lnTo>
                      <a:pt x="766" y="170"/>
                    </a:lnTo>
                    <a:lnTo>
                      <a:pt x="766" y="85"/>
                    </a:lnTo>
                    <a:lnTo>
                      <a:pt x="737" y="57"/>
                    </a:lnTo>
                    <a:lnTo>
                      <a:pt x="681" y="85"/>
                    </a:lnTo>
                    <a:lnTo>
                      <a:pt x="652" y="57"/>
                    </a:lnTo>
                    <a:lnTo>
                      <a:pt x="624" y="57"/>
                    </a:lnTo>
                    <a:lnTo>
                      <a:pt x="624" y="114"/>
                    </a:lnTo>
                    <a:lnTo>
                      <a:pt x="567" y="85"/>
                    </a:lnTo>
                    <a:lnTo>
                      <a:pt x="539" y="114"/>
                    </a:lnTo>
                    <a:lnTo>
                      <a:pt x="454" y="114"/>
                    </a:lnTo>
                    <a:lnTo>
                      <a:pt x="425" y="85"/>
                    </a:lnTo>
                    <a:lnTo>
                      <a:pt x="397" y="114"/>
                    </a:lnTo>
                    <a:lnTo>
                      <a:pt x="340" y="0"/>
                    </a:lnTo>
                    <a:lnTo>
                      <a:pt x="312" y="0"/>
                    </a:lnTo>
                    <a:lnTo>
                      <a:pt x="284" y="85"/>
                    </a:lnTo>
                    <a:lnTo>
                      <a:pt x="255" y="29"/>
                    </a:lnTo>
                    <a:lnTo>
                      <a:pt x="170" y="29"/>
                    </a:lnTo>
                    <a:lnTo>
                      <a:pt x="170" y="114"/>
                    </a:lnTo>
                    <a:lnTo>
                      <a:pt x="114" y="114"/>
                    </a:lnTo>
                    <a:lnTo>
                      <a:pt x="114" y="142"/>
                    </a:lnTo>
                    <a:lnTo>
                      <a:pt x="57" y="255"/>
                    </a:lnTo>
                    <a:lnTo>
                      <a:pt x="85" y="284"/>
                    </a:lnTo>
                    <a:lnTo>
                      <a:pt x="57" y="397"/>
                    </a:lnTo>
                    <a:lnTo>
                      <a:pt x="0" y="426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85" name="Freeform 325"/>
              <p:cNvSpPr>
                <a:spLocks/>
              </p:cNvSpPr>
              <p:nvPr/>
            </p:nvSpPr>
            <p:spPr bwMode="auto">
              <a:xfrm>
                <a:off x="4441" y="1225"/>
                <a:ext cx="823" cy="511"/>
              </a:xfrm>
              <a:custGeom>
                <a:avLst/>
                <a:gdLst>
                  <a:gd name="T0" fmla="*/ 171 w 823"/>
                  <a:gd name="T1" fmla="*/ 511 h 511"/>
                  <a:gd name="T2" fmla="*/ 142 w 823"/>
                  <a:gd name="T3" fmla="*/ 454 h 511"/>
                  <a:gd name="T4" fmla="*/ 57 w 823"/>
                  <a:gd name="T5" fmla="*/ 397 h 511"/>
                  <a:gd name="T6" fmla="*/ 57 w 823"/>
                  <a:gd name="T7" fmla="*/ 341 h 511"/>
                  <a:gd name="T8" fmla="*/ 0 w 823"/>
                  <a:gd name="T9" fmla="*/ 284 h 511"/>
                  <a:gd name="T10" fmla="*/ 29 w 823"/>
                  <a:gd name="T11" fmla="*/ 85 h 511"/>
                  <a:gd name="T12" fmla="*/ 142 w 823"/>
                  <a:gd name="T13" fmla="*/ 85 h 511"/>
                  <a:gd name="T14" fmla="*/ 227 w 823"/>
                  <a:gd name="T15" fmla="*/ 57 h 511"/>
                  <a:gd name="T16" fmla="*/ 256 w 823"/>
                  <a:gd name="T17" fmla="*/ 0 h 511"/>
                  <a:gd name="T18" fmla="*/ 454 w 823"/>
                  <a:gd name="T19" fmla="*/ 57 h 511"/>
                  <a:gd name="T20" fmla="*/ 511 w 823"/>
                  <a:gd name="T21" fmla="*/ 29 h 511"/>
                  <a:gd name="T22" fmla="*/ 567 w 823"/>
                  <a:gd name="T23" fmla="*/ 114 h 511"/>
                  <a:gd name="T24" fmla="*/ 681 w 823"/>
                  <a:gd name="T25" fmla="*/ 170 h 511"/>
                  <a:gd name="T26" fmla="*/ 709 w 823"/>
                  <a:gd name="T27" fmla="*/ 227 h 511"/>
                  <a:gd name="T28" fmla="*/ 823 w 823"/>
                  <a:gd name="T29" fmla="*/ 341 h 511"/>
                  <a:gd name="T30" fmla="*/ 794 w 823"/>
                  <a:gd name="T31" fmla="*/ 397 h 511"/>
                  <a:gd name="T32" fmla="*/ 794 w 823"/>
                  <a:gd name="T33" fmla="*/ 454 h 511"/>
                  <a:gd name="T34" fmla="*/ 738 w 823"/>
                  <a:gd name="T35" fmla="*/ 482 h 511"/>
                  <a:gd name="T36" fmla="*/ 709 w 823"/>
                  <a:gd name="T37" fmla="*/ 454 h 511"/>
                  <a:gd name="T38" fmla="*/ 681 w 823"/>
                  <a:gd name="T39" fmla="*/ 454 h 511"/>
                  <a:gd name="T40" fmla="*/ 681 w 823"/>
                  <a:gd name="T41" fmla="*/ 511 h 511"/>
                  <a:gd name="T42" fmla="*/ 624 w 823"/>
                  <a:gd name="T43" fmla="*/ 482 h 511"/>
                  <a:gd name="T44" fmla="*/ 596 w 823"/>
                  <a:gd name="T45" fmla="*/ 511 h 511"/>
                  <a:gd name="T46" fmla="*/ 511 w 823"/>
                  <a:gd name="T47" fmla="*/ 511 h 511"/>
                  <a:gd name="T48" fmla="*/ 482 w 823"/>
                  <a:gd name="T49" fmla="*/ 482 h 511"/>
                  <a:gd name="T50" fmla="*/ 454 w 823"/>
                  <a:gd name="T51" fmla="*/ 511 h 511"/>
                  <a:gd name="T52" fmla="*/ 397 w 823"/>
                  <a:gd name="T53" fmla="*/ 397 h 511"/>
                  <a:gd name="T54" fmla="*/ 369 w 823"/>
                  <a:gd name="T55" fmla="*/ 397 h 511"/>
                  <a:gd name="T56" fmla="*/ 341 w 823"/>
                  <a:gd name="T57" fmla="*/ 482 h 511"/>
                  <a:gd name="T58" fmla="*/ 312 w 823"/>
                  <a:gd name="T59" fmla="*/ 426 h 511"/>
                  <a:gd name="T60" fmla="*/ 227 w 823"/>
                  <a:gd name="T61" fmla="*/ 426 h 511"/>
                  <a:gd name="T62" fmla="*/ 227 w 823"/>
                  <a:gd name="T63" fmla="*/ 511 h 511"/>
                  <a:gd name="T64" fmla="*/ 171 w 823"/>
                  <a:gd name="T65" fmla="*/ 511 h 5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823" h="511">
                    <a:moveTo>
                      <a:pt x="171" y="511"/>
                    </a:moveTo>
                    <a:lnTo>
                      <a:pt x="142" y="454"/>
                    </a:lnTo>
                    <a:lnTo>
                      <a:pt x="57" y="397"/>
                    </a:lnTo>
                    <a:lnTo>
                      <a:pt x="57" y="341"/>
                    </a:lnTo>
                    <a:lnTo>
                      <a:pt x="0" y="284"/>
                    </a:lnTo>
                    <a:lnTo>
                      <a:pt x="29" y="85"/>
                    </a:lnTo>
                    <a:lnTo>
                      <a:pt x="142" y="85"/>
                    </a:lnTo>
                    <a:lnTo>
                      <a:pt x="227" y="57"/>
                    </a:lnTo>
                    <a:lnTo>
                      <a:pt x="256" y="0"/>
                    </a:lnTo>
                    <a:lnTo>
                      <a:pt x="454" y="57"/>
                    </a:lnTo>
                    <a:lnTo>
                      <a:pt x="511" y="29"/>
                    </a:lnTo>
                    <a:lnTo>
                      <a:pt x="567" y="114"/>
                    </a:lnTo>
                    <a:lnTo>
                      <a:pt x="681" y="170"/>
                    </a:lnTo>
                    <a:lnTo>
                      <a:pt x="709" y="227"/>
                    </a:lnTo>
                    <a:lnTo>
                      <a:pt x="823" y="341"/>
                    </a:lnTo>
                    <a:lnTo>
                      <a:pt x="794" y="397"/>
                    </a:lnTo>
                    <a:lnTo>
                      <a:pt x="794" y="454"/>
                    </a:lnTo>
                    <a:lnTo>
                      <a:pt x="738" y="482"/>
                    </a:lnTo>
                    <a:lnTo>
                      <a:pt x="709" y="454"/>
                    </a:lnTo>
                    <a:lnTo>
                      <a:pt x="681" y="454"/>
                    </a:lnTo>
                    <a:lnTo>
                      <a:pt x="681" y="511"/>
                    </a:lnTo>
                    <a:lnTo>
                      <a:pt x="624" y="482"/>
                    </a:lnTo>
                    <a:lnTo>
                      <a:pt x="596" y="511"/>
                    </a:lnTo>
                    <a:lnTo>
                      <a:pt x="511" y="511"/>
                    </a:lnTo>
                    <a:lnTo>
                      <a:pt x="482" y="482"/>
                    </a:lnTo>
                    <a:lnTo>
                      <a:pt x="454" y="511"/>
                    </a:lnTo>
                    <a:lnTo>
                      <a:pt x="397" y="397"/>
                    </a:lnTo>
                    <a:lnTo>
                      <a:pt x="369" y="397"/>
                    </a:lnTo>
                    <a:lnTo>
                      <a:pt x="341" y="482"/>
                    </a:lnTo>
                    <a:lnTo>
                      <a:pt x="312" y="426"/>
                    </a:lnTo>
                    <a:lnTo>
                      <a:pt x="227" y="426"/>
                    </a:lnTo>
                    <a:lnTo>
                      <a:pt x="227" y="511"/>
                    </a:lnTo>
                    <a:lnTo>
                      <a:pt x="171" y="511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</p:grpSp>
      </p:grpSp>
      <p:sp>
        <p:nvSpPr>
          <p:cNvPr id="112" name="テキスト ボックス 111">
            <a:extLst>
              <a:ext uri="{FF2B5EF4-FFF2-40B4-BE49-F238E27FC236}">
                <a16:creationId xmlns:a16="http://schemas.microsoft.com/office/drawing/2014/main" id="{34696D8E-6BE6-4BD6-8334-09FFC9B2E310}"/>
              </a:ext>
            </a:extLst>
          </p:cNvPr>
          <p:cNvSpPr txBox="1"/>
          <p:nvPr/>
        </p:nvSpPr>
        <p:spPr>
          <a:xfrm>
            <a:off x="153207" y="124843"/>
            <a:ext cx="110799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熊本県</a:t>
            </a:r>
          </a:p>
        </p:txBody>
      </p:sp>
      <p:sp>
        <p:nvSpPr>
          <p:cNvPr id="113" name="テキスト ボックス 112">
            <a:extLst>
              <a:ext uri="{FF2B5EF4-FFF2-40B4-BE49-F238E27FC236}">
                <a16:creationId xmlns:a16="http://schemas.microsoft.com/office/drawing/2014/main" id="{2FC83AC9-4888-4D35-8637-79EB5050BE40}"/>
              </a:ext>
            </a:extLst>
          </p:cNvPr>
          <p:cNvSpPr txBox="1"/>
          <p:nvPr/>
        </p:nvSpPr>
        <p:spPr>
          <a:xfrm>
            <a:off x="117929" y="547144"/>
            <a:ext cx="305724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令和〇〇年</a:t>
            </a:r>
            <a:endParaRPr kumimoji="1" lang="en-US" altLang="ja-JP" sz="14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市区町村別〇〇〇〇〇〇〇〇データ</a:t>
            </a:r>
          </a:p>
        </p:txBody>
      </p:sp>
      <p:cxnSp>
        <p:nvCxnSpPr>
          <p:cNvPr id="114" name="直線コネクタ 113">
            <a:extLst>
              <a:ext uri="{FF2B5EF4-FFF2-40B4-BE49-F238E27FC236}">
                <a16:creationId xmlns:a16="http://schemas.microsoft.com/office/drawing/2014/main" id="{EA6D22F0-A428-40DA-A72E-729BA17255F9}"/>
              </a:ext>
            </a:extLst>
          </p:cNvPr>
          <p:cNvCxnSpPr/>
          <p:nvPr/>
        </p:nvCxnSpPr>
        <p:spPr>
          <a:xfrm>
            <a:off x="144818" y="519396"/>
            <a:ext cx="2969711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18" name="グループ化 117">
            <a:extLst>
              <a:ext uri="{FF2B5EF4-FFF2-40B4-BE49-F238E27FC236}">
                <a16:creationId xmlns:a16="http://schemas.microsoft.com/office/drawing/2014/main" id="{9C78E66E-C880-47E3-B8FA-DCFAD5C7BFFA}"/>
              </a:ext>
            </a:extLst>
          </p:cNvPr>
          <p:cNvGrpSpPr/>
          <p:nvPr/>
        </p:nvGrpSpPr>
        <p:grpSpPr>
          <a:xfrm>
            <a:off x="2965835" y="3068474"/>
            <a:ext cx="720000" cy="430244"/>
            <a:chOff x="6555416" y="4900731"/>
            <a:chExt cx="720000" cy="378515"/>
          </a:xfrm>
        </p:grpSpPr>
        <p:sp>
          <p:nvSpPr>
            <p:cNvPr id="119" name="四角形: 上の 2 つの角を丸める 118">
              <a:extLst>
                <a:ext uri="{FF2B5EF4-FFF2-40B4-BE49-F238E27FC236}">
                  <a16:creationId xmlns:a16="http://schemas.microsoft.com/office/drawing/2014/main" id="{7E7CE84B-3749-4C79-B815-6BE52C1383F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熊本市</a:t>
              </a:r>
            </a:p>
          </p:txBody>
        </p:sp>
        <p:sp>
          <p:nvSpPr>
            <p:cNvPr id="120" name="四角形: 上の 2 つの角を丸める 119">
              <a:extLst>
                <a:ext uri="{FF2B5EF4-FFF2-40B4-BE49-F238E27FC236}">
                  <a16:creationId xmlns:a16="http://schemas.microsoft.com/office/drawing/2014/main" id="{F2D7EE0C-B858-4940-B259-829BC0F4A5D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sp>
        <p:nvSpPr>
          <p:cNvPr id="185" name="テキスト ボックス 184">
            <a:extLst>
              <a:ext uri="{FF2B5EF4-FFF2-40B4-BE49-F238E27FC236}">
                <a16:creationId xmlns:a16="http://schemas.microsoft.com/office/drawing/2014/main" id="{CCC90C8E-74DB-4F6B-A993-0AB3175A8424}"/>
              </a:ext>
            </a:extLst>
          </p:cNvPr>
          <p:cNvSpPr txBox="1"/>
          <p:nvPr/>
        </p:nvSpPr>
        <p:spPr>
          <a:xfrm>
            <a:off x="1612618" y="7518403"/>
            <a:ext cx="723275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熊本市</a:t>
            </a:r>
          </a:p>
        </p:txBody>
      </p:sp>
      <p:grpSp>
        <p:nvGrpSpPr>
          <p:cNvPr id="192" name="Group 326">
            <a:extLst>
              <a:ext uri="{FF2B5EF4-FFF2-40B4-BE49-F238E27FC236}">
                <a16:creationId xmlns:a16="http://schemas.microsoft.com/office/drawing/2014/main" id="{6B4236DE-848B-45E7-8E4E-FB570A7E65E8}"/>
              </a:ext>
            </a:extLst>
          </p:cNvPr>
          <p:cNvGrpSpPr>
            <a:grpSpLocks/>
          </p:cNvGrpSpPr>
          <p:nvPr/>
        </p:nvGrpSpPr>
        <p:grpSpPr bwMode="auto">
          <a:xfrm>
            <a:off x="244275" y="6926431"/>
            <a:ext cx="1908832" cy="2865908"/>
            <a:chOff x="2712" y="2330"/>
            <a:chExt cx="1077" cy="1617"/>
          </a:xfrm>
        </p:grpSpPr>
        <p:sp>
          <p:nvSpPr>
            <p:cNvPr id="193" name="Freeform 318">
              <a:extLst>
                <a:ext uri="{FF2B5EF4-FFF2-40B4-BE49-F238E27FC236}">
                  <a16:creationId xmlns:a16="http://schemas.microsoft.com/office/drawing/2014/main" id="{480AC0C1-029F-4CC9-9AA8-66962D83B558}"/>
                </a:ext>
              </a:extLst>
            </p:cNvPr>
            <p:cNvSpPr>
              <a:spLocks/>
            </p:cNvSpPr>
            <p:nvPr/>
          </p:nvSpPr>
          <p:spPr bwMode="auto">
            <a:xfrm>
              <a:off x="2938" y="2330"/>
              <a:ext cx="510" cy="850"/>
            </a:xfrm>
            <a:custGeom>
              <a:avLst/>
              <a:gdLst>
                <a:gd name="T0" fmla="*/ 0 w 510"/>
                <a:gd name="T1" fmla="*/ 624 h 851"/>
                <a:gd name="T2" fmla="*/ 0 w 510"/>
                <a:gd name="T3" fmla="*/ 595 h 851"/>
                <a:gd name="T4" fmla="*/ 57 w 510"/>
                <a:gd name="T5" fmla="*/ 567 h 851"/>
                <a:gd name="T6" fmla="*/ 57 w 510"/>
                <a:gd name="T7" fmla="*/ 454 h 851"/>
                <a:gd name="T8" fmla="*/ 85 w 510"/>
                <a:gd name="T9" fmla="*/ 397 h 851"/>
                <a:gd name="T10" fmla="*/ 57 w 510"/>
                <a:gd name="T11" fmla="*/ 312 h 851"/>
                <a:gd name="T12" fmla="*/ 57 w 510"/>
                <a:gd name="T13" fmla="*/ 255 h 851"/>
                <a:gd name="T14" fmla="*/ 85 w 510"/>
                <a:gd name="T15" fmla="*/ 227 h 851"/>
                <a:gd name="T16" fmla="*/ 142 w 510"/>
                <a:gd name="T17" fmla="*/ 227 h 851"/>
                <a:gd name="T18" fmla="*/ 170 w 510"/>
                <a:gd name="T19" fmla="*/ 198 h 851"/>
                <a:gd name="T20" fmla="*/ 170 w 510"/>
                <a:gd name="T21" fmla="*/ 142 h 851"/>
                <a:gd name="T22" fmla="*/ 255 w 510"/>
                <a:gd name="T23" fmla="*/ 113 h 851"/>
                <a:gd name="T24" fmla="*/ 340 w 510"/>
                <a:gd name="T25" fmla="*/ 0 h 851"/>
                <a:gd name="T26" fmla="*/ 425 w 510"/>
                <a:gd name="T27" fmla="*/ 0 h 851"/>
                <a:gd name="T28" fmla="*/ 425 w 510"/>
                <a:gd name="T29" fmla="*/ 255 h 851"/>
                <a:gd name="T30" fmla="*/ 397 w 510"/>
                <a:gd name="T31" fmla="*/ 369 h 851"/>
                <a:gd name="T32" fmla="*/ 397 w 510"/>
                <a:gd name="T33" fmla="*/ 482 h 851"/>
                <a:gd name="T34" fmla="*/ 425 w 510"/>
                <a:gd name="T35" fmla="*/ 454 h 851"/>
                <a:gd name="T36" fmla="*/ 454 w 510"/>
                <a:gd name="T37" fmla="*/ 539 h 851"/>
                <a:gd name="T38" fmla="*/ 425 w 510"/>
                <a:gd name="T39" fmla="*/ 624 h 851"/>
                <a:gd name="T40" fmla="*/ 510 w 510"/>
                <a:gd name="T41" fmla="*/ 680 h 851"/>
                <a:gd name="T42" fmla="*/ 482 w 510"/>
                <a:gd name="T43" fmla="*/ 765 h 851"/>
                <a:gd name="T44" fmla="*/ 397 w 510"/>
                <a:gd name="T45" fmla="*/ 794 h 851"/>
                <a:gd name="T46" fmla="*/ 397 w 510"/>
                <a:gd name="T47" fmla="*/ 822 h 851"/>
                <a:gd name="T48" fmla="*/ 312 w 510"/>
                <a:gd name="T49" fmla="*/ 851 h 851"/>
                <a:gd name="T50" fmla="*/ 312 w 510"/>
                <a:gd name="T51" fmla="*/ 794 h 851"/>
                <a:gd name="T52" fmla="*/ 227 w 510"/>
                <a:gd name="T53" fmla="*/ 765 h 851"/>
                <a:gd name="T54" fmla="*/ 198 w 510"/>
                <a:gd name="T55" fmla="*/ 737 h 851"/>
                <a:gd name="T56" fmla="*/ 113 w 510"/>
                <a:gd name="T57" fmla="*/ 794 h 851"/>
                <a:gd name="T58" fmla="*/ 142 w 510"/>
                <a:gd name="T59" fmla="*/ 680 h 851"/>
                <a:gd name="T60" fmla="*/ 113 w 510"/>
                <a:gd name="T61" fmla="*/ 624 h 851"/>
                <a:gd name="T62" fmla="*/ 57 w 510"/>
                <a:gd name="T63" fmla="*/ 652 h 851"/>
                <a:gd name="T64" fmla="*/ 0 w 510"/>
                <a:gd name="T65" fmla="*/ 624 h 8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510" h="851">
                  <a:moveTo>
                    <a:pt x="0" y="624"/>
                  </a:moveTo>
                  <a:lnTo>
                    <a:pt x="0" y="595"/>
                  </a:lnTo>
                  <a:lnTo>
                    <a:pt x="57" y="567"/>
                  </a:lnTo>
                  <a:lnTo>
                    <a:pt x="57" y="454"/>
                  </a:lnTo>
                  <a:lnTo>
                    <a:pt x="85" y="397"/>
                  </a:lnTo>
                  <a:lnTo>
                    <a:pt x="57" y="312"/>
                  </a:lnTo>
                  <a:lnTo>
                    <a:pt x="57" y="255"/>
                  </a:lnTo>
                  <a:lnTo>
                    <a:pt x="85" y="227"/>
                  </a:lnTo>
                  <a:lnTo>
                    <a:pt x="142" y="227"/>
                  </a:lnTo>
                  <a:lnTo>
                    <a:pt x="170" y="198"/>
                  </a:lnTo>
                  <a:lnTo>
                    <a:pt x="170" y="142"/>
                  </a:lnTo>
                  <a:lnTo>
                    <a:pt x="255" y="113"/>
                  </a:lnTo>
                  <a:lnTo>
                    <a:pt x="340" y="0"/>
                  </a:lnTo>
                  <a:lnTo>
                    <a:pt x="425" y="0"/>
                  </a:lnTo>
                  <a:lnTo>
                    <a:pt x="425" y="255"/>
                  </a:lnTo>
                  <a:lnTo>
                    <a:pt x="397" y="369"/>
                  </a:lnTo>
                  <a:lnTo>
                    <a:pt x="397" y="482"/>
                  </a:lnTo>
                  <a:lnTo>
                    <a:pt x="425" y="454"/>
                  </a:lnTo>
                  <a:lnTo>
                    <a:pt x="454" y="539"/>
                  </a:lnTo>
                  <a:lnTo>
                    <a:pt x="425" y="624"/>
                  </a:lnTo>
                  <a:lnTo>
                    <a:pt x="510" y="680"/>
                  </a:lnTo>
                  <a:lnTo>
                    <a:pt x="482" y="765"/>
                  </a:lnTo>
                  <a:lnTo>
                    <a:pt x="397" y="794"/>
                  </a:lnTo>
                  <a:lnTo>
                    <a:pt x="397" y="822"/>
                  </a:lnTo>
                  <a:lnTo>
                    <a:pt x="312" y="851"/>
                  </a:lnTo>
                  <a:lnTo>
                    <a:pt x="312" y="794"/>
                  </a:lnTo>
                  <a:lnTo>
                    <a:pt x="227" y="765"/>
                  </a:lnTo>
                  <a:lnTo>
                    <a:pt x="198" y="737"/>
                  </a:lnTo>
                  <a:lnTo>
                    <a:pt x="113" y="794"/>
                  </a:lnTo>
                  <a:lnTo>
                    <a:pt x="142" y="680"/>
                  </a:lnTo>
                  <a:lnTo>
                    <a:pt x="113" y="624"/>
                  </a:lnTo>
                  <a:lnTo>
                    <a:pt x="57" y="652"/>
                  </a:lnTo>
                  <a:lnTo>
                    <a:pt x="0" y="624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94" name="Freeform 319">
              <a:extLst>
                <a:ext uri="{FF2B5EF4-FFF2-40B4-BE49-F238E27FC236}">
                  <a16:creationId xmlns:a16="http://schemas.microsoft.com/office/drawing/2014/main" id="{7AA0DE90-398D-4BB2-93DB-908343AD7F3B}"/>
                </a:ext>
              </a:extLst>
            </p:cNvPr>
            <p:cNvSpPr>
              <a:spLocks/>
            </p:cNvSpPr>
            <p:nvPr/>
          </p:nvSpPr>
          <p:spPr bwMode="auto">
            <a:xfrm>
              <a:off x="2712" y="2955"/>
              <a:ext cx="539" cy="595"/>
            </a:xfrm>
            <a:custGeom>
              <a:avLst/>
              <a:gdLst>
                <a:gd name="T0" fmla="*/ 29 w 539"/>
                <a:gd name="T1" fmla="*/ 85 h 595"/>
                <a:gd name="T2" fmla="*/ 57 w 539"/>
                <a:gd name="T3" fmla="*/ 28 h 595"/>
                <a:gd name="T4" fmla="*/ 170 w 539"/>
                <a:gd name="T5" fmla="*/ 56 h 595"/>
                <a:gd name="T6" fmla="*/ 227 w 539"/>
                <a:gd name="T7" fmla="*/ 0 h 595"/>
                <a:gd name="T8" fmla="*/ 284 w 539"/>
                <a:gd name="T9" fmla="*/ 28 h 595"/>
                <a:gd name="T10" fmla="*/ 340 w 539"/>
                <a:gd name="T11" fmla="*/ 0 h 595"/>
                <a:gd name="T12" fmla="*/ 369 w 539"/>
                <a:gd name="T13" fmla="*/ 56 h 595"/>
                <a:gd name="T14" fmla="*/ 340 w 539"/>
                <a:gd name="T15" fmla="*/ 170 h 595"/>
                <a:gd name="T16" fmla="*/ 425 w 539"/>
                <a:gd name="T17" fmla="*/ 113 h 595"/>
                <a:gd name="T18" fmla="*/ 454 w 539"/>
                <a:gd name="T19" fmla="*/ 141 h 595"/>
                <a:gd name="T20" fmla="*/ 539 w 539"/>
                <a:gd name="T21" fmla="*/ 170 h 595"/>
                <a:gd name="T22" fmla="*/ 539 w 539"/>
                <a:gd name="T23" fmla="*/ 227 h 595"/>
                <a:gd name="T24" fmla="*/ 425 w 539"/>
                <a:gd name="T25" fmla="*/ 312 h 595"/>
                <a:gd name="T26" fmla="*/ 454 w 539"/>
                <a:gd name="T27" fmla="*/ 340 h 595"/>
                <a:gd name="T28" fmla="*/ 482 w 539"/>
                <a:gd name="T29" fmla="*/ 368 h 595"/>
                <a:gd name="T30" fmla="*/ 482 w 539"/>
                <a:gd name="T31" fmla="*/ 397 h 595"/>
                <a:gd name="T32" fmla="*/ 425 w 539"/>
                <a:gd name="T33" fmla="*/ 482 h 595"/>
                <a:gd name="T34" fmla="*/ 340 w 539"/>
                <a:gd name="T35" fmla="*/ 482 h 595"/>
                <a:gd name="T36" fmla="*/ 284 w 539"/>
                <a:gd name="T37" fmla="*/ 510 h 595"/>
                <a:gd name="T38" fmla="*/ 255 w 539"/>
                <a:gd name="T39" fmla="*/ 538 h 595"/>
                <a:gd name="T40" fmla="*/ 142 w 539"/>
                <a:gd name="T41" fmla="*/ 595 h 595"/>
                <a:gd name="T42" fmla="*/ 142 w 539"/>
                <a:gd name="T43" fmla="*/ 538 h 595"/>
                <a:gd name="T44" fmla="*/ 114 w 539"/>
                <a:gd name="T45" fmla="*/ 482 h 595"/>
                <a:gd name="T46" fmla="*/ 29 w 539"/>
                <a:gd name="T47" fmla="*/ 482 h 595"/>
                <a:gd name="T48" fmla="*/ 0 w 539"/>
                <a:gd name="T49" fmla="*/ 453 h 595"/>
                <a:gd name="T50" fmla="*/ 114 w 539"/>
                <a:gd name="T51" fmla="*/ 425 h 595"/>
                <a:gd name="T52" fmla="*/ 85 w 539"/>
                <a:gd name="T53" fmla="*/ 397 h 595"/>
                <a:gd name="T54" fmla="*/ 142 w 539"/>
                <a:gd name="T55" fmla="*/ 312 h 595"/>
                <a:gd name="T56" fmla="*/ 85 w 539"/>
                <a:gd name="T57" fmla="*/ 170 h 595"/>
                <a:gd name="T58" fmla="*/ 29 w 539"/>
                <a:gd name="T59" fmla="*/ 85 h 5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539" h="595">
                  <a:moveTo>
                    <a:pt x="29" y="85"/>
                  </a:moveTo>
                  <a:lnTo>
                    <a:pt x="57" y="28"/>
                  </a:lnTo>
                  <a:lnTo>
                    <a:pt x="170" y="56"/>
                  </a:lnTo>
                  <a:lnTo>
                    <a:pt x="227" y="0"/>
                  </a:lnTo>
                  <a:lnTo>
                    <a:pt x="284" y="28"/>
                  </a:lnTo>
                  <a:lnTo>
                    <a:pt x="340" y="0"/>
                  </a:lnTo>
                  <a:lnTo>
                    <a:pt x="369" y="56"/>
                  </a:lnTo>
                  <a:lnTo>
                    <a:pt x="340" y="170"/>
                  </a:lnTo>
                  <a:lnTo>
                    <a:pt x="425" y="113"/>
                  </a:lnTo>
                  <a:lnTo>
                    <a:pt x="454" y="141"/>
                  </a:lnTo>
                  <a:lnTo>
                    <a:pt x="539" y="170"/>
                  </a:lnTo>
                  <a:lnTo>
                    <a:pt x="539" y="227"/>
                  </a:lnTo>
                  <a:lnTo>
                    <a:pt x="425" y="312"/>
                  </a:lnTo>
                  <a:lnTo>
                    <a:pt x="454" y="340"/>
                  </a:lnTo>
                  <a:lnTo>
                    <a:pt x="482" y="368"/>
                  </a:lnTo>
                  <a:lnTo>
                    <a:pt x="482" y="397"/>
                  </a:lnTo>
                  <a:lnTo>
                    <a:pt x="425" y="482"/>
                  </a:lnTo>
                  <a:lnTo>
                    <a:pt x="340" y="482"/>
                  </a:lnTo>
                  <a:lnTo>
                    <a:pt x="284" y="510"/>
                  </a:lnTo>
                  <a:lnTo>
                    <a:pt x="255" y="538"/>
                  </a:lnTo>
                  <a:lnTo>
                    <a:pt x="142" y="595"/>
                  </a:lnTo>
                  <a:lnTo>
                    <a:pt x="142" y="538"/>
                  </a:lnTo>
                  <a:lnTo>
                    <a:pt x="114" y="482"/>
                  </a:lnTo>
                  <a:lnTo>
                    <a:pt x="29" y="482"/>
                  </a:lnTo>
                  <a:lnTo>
                    <a:pt x="0" y="453"/>
                  </a:lnTo>
                  <a:lnTo>
                    <a:pt x="114" y="425"/>
                  </a:lnTo>
                  <a:lnTo>
                    <a:pt x="85" y="397"/>
                  </a:lnTo>
                  <a:lnTo>
                    <a:pt x="142" y="312"/>
                  </a:lnTo>
                  <a:lnTo>
                    <a:pt x="85" y="170"/>
                  </a:lnTo>
                  <a:lnTo>
                    <a:pt x="29" y="85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95" name="Freeform 320">
              <a:extLst>
                <a:ext uri="{FF2B5EF4-FFF2-40B4-BE49-F238E27FC236}">
                  <a16:creationId xmlns:a16="http://schemas.microsoft.com/office/drawing/2014/main" id="{310C4748-6910-4EC9-9690-791321F12362}"/>
                </a:ext>
              </a:extLst>
            </p:cNvPr>
            <p:cNvSpPr>
              <a:spLocks/>
            </p:cNvSpPr>
            <p:nvPr/>
          </p:nvSpPr>
          <p:spPr bwMode="auto">
            <a:xfrm>
              <a:off x="2826" y="3437"/>
              <a:ext cx="737" cy="510"/>
            </a:xfrm>
            <a:custGeom>
              <a:avLst/>
              <a:gdLst>
                <a:gd name="T0" fmla="*/ 28 w 737"/>
                <a:gd name="T1" fmla="*/ 113 h 510"/>
                <a:gd name="T2" fmla="*/ 141 w 737"/>
                <a:gd name="T3" fmla="*/ 56 h 510"/>
                <a:gd name="T4" fmla="*/ 170 w 737"/>
                <a:gd name="T5" fmla="*/ 28 h 510"/>
                <a:gd name="T6" fmla="*/ 226 w 737"/>
                <a:gd name="T7" fmla="*/ 0 h 510"/>
                <a:gd name="T8" fmla="*/ 311 w 737"/>
                <a:gd name="T9" fmla="*/ 0 h 510"/>
                <a:gd name="T10" fmla="*/ 340 w 737"/>
                <a:gd name="T11" fmla="*/ 28 h 510"/>
                <a:gd name="T12" fmla="*/ 340 w 737"/>
                <a:gd name="T13" fmla="*/ 85 h 510"/>
                <a:gd name="T14" fmla="*/ 368 w 737"/>
                <a:gd name="T15" fmla="*/ 113 h 510"/>
                <a:gd name="T16" fmla="*/ 396 w 737"/>
                <a:gd name="T17" fmla="*/ 113 h 510"/>
                <a:gd name="T18" fmla="*/ 453 w 737"/>
                <a:gd name="T19" fmla="*/ 141 h 510"/>
                <a:gd name="T20" fmla="*/ 538 w 737"/>
                <a:gd name="T21" fmla="*/ 113 h 510"/>
                <a:gd name="T22" fmla="*/ 652 w 737"/>
                <a:gd name="T23" fmla="*/ 141 h 510"/>
                <a:gd name="T24" fmla="*/ 680 w 737"/>
                <a:gd name="T25" fmla="*/ 226 h 510"/>
                <a:gd name="T26" fmla="*/ 652 w 737"/>
                <a:gd name="T27" fmla="*/ 255 h 510"/>
                <a:gd name="T28" fmla="*/ 652 w 737"/>
                <a:gd name="T29" fmla="*/ 312 h 510"/>
                <a:gd name="T30" fmla="*/ 680 w 737"/>
                <a:gd name="T31" fmla="*/ 340 h 510"/>
                <a:gd name="T32" fmla="*/ 680 w 737"/>
                <a:gd name="T33" fmla="*/ 368 h 510"/>
                <a:gd name="T34" fmla="*/ 737 w 737"/>
                <a:gd name="T35" fmla="*/ 453 h 510"/>
                <a:gd name="T36" fmla="*/ 708 w 737"/>
                <a:gd name="T37" fmla="*/ 482 h 510"/>
                <a:gd name="T38" fmla="*/ 652 w 737"/>
                <a:gd name="T39" fmla="*/ 482 h 510"/>
                <a:gd name="T40" fmla="*/ 623 w 737"/>
                <a:gd name="T41" fmla="*/ 425 h 510"/>
                <a:gd name="T42" fmla="*/ 567 w 737"/>
                <a:gd name="T43" fmla="*/ 510 h 510"/>
                <a:gd name="T44" fmla="*/ 481 w 737"/>
                <a:gd name="T45" fmla="*/ 397 h 510"/>
                <a:gd name="T46" fmla="*/ 453 w 737"/>
                <a:gd name="T47" fmla="*/ 368 h 510"/>
                <a:gd name="T48" fmla="*/ 368 w 737"/>
                <a:gd name="T49" fmla="*/ 340 h 510"/>
                <a:gd name="T50" fmla="*/ 311 w 737"/>
                <a:gd name="T51" fmla="*/ 340 h 510"/>
                <a:gd name="T52" fmla="*/ 283 w 737"/>
                <a:gd name="T53" fmla="*/ 283 h 510"/>
                <a:gd name="T54" fmla="*/ 170 w 737"/>
                <a:gd name="T55" fmla="*/ 226 h 510"/>
                <a:gd name="T56" fmla="*/ 113 w 737"/>
                <a:gd name="T57" fmla="*/ 255 h 510"/>
                <a:gd name="T58" fmla="*/ 56 w 737"/>
                <a:gd name="T59" fmla="*/ 226 h 510"/>
                <a:gd name="T60" fmla="*/ 0 w 737"/>
                <a:gd name="T61" fmla="*/ 170 h 510"/>
                <a:gd name="T62" fmla="*/ 28 w 737"/>
                <a:gd name="T63" fmla="*/ 113 h 5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737" h="510">
                  <a:moveTo>
                    <a:pt x="28" y="113"/>
                  </a:moveTo>
                  <a:lnTo>
                    <a:pt x="141" y="56"/>
                  </a:lnTo>
                  <a:lnTo>
                    <a:pt x="170" y="28"/>
                  </a:lnTo>
                  <a:lnTo>
                    <a:pt x="226" y="0"/>
                  </a:lnTo>
                  <a:lnTo>
                    <a:pt x="311" y="0"/>
                  </a:lnTo>
                  <a:lnTo>
                    <a:pt x="340" y="28"/>
                  </a:lnTo>
                  <a:lnTo>
                    <a:pt x="340" y="85"/>
                  </a:lnTo>
                  <a:lnTo>
                    <a:pt x="368" y="113"/>
                  </a:lnTo>
                  <a:lnTo>
                    <a:pt x="396" y="113"/>
                  </a:lnTo>
                  <a:lnTo>
                    <a:pt x="453" y="141"/>
                  </a:lnTo>
                  <a:lnTo>
                    <a:pt x="538" y="113"/>
                  </a:lnTo>
                  <a:lnTo>
                    <a:pt x="652" y="141"/>
                  </a:lnTo>
                  <a:lnTo>
                    <a:pt x="680" y="226"/>
                  </a:lnTo>
                  <a:lnTo>
                    <a:pt x="652" y="255"/>
                  </a:lnTo>
                  <a:lnTo>
                    <a:pt x="652" y="312"/>
                  </a:lnTo>
                  <a:lnTo>
                    <a:pt x="680" y="340"/>
                  </a:lnTo>
                  <a:lnTo>
                    <a:pt x="680" y="368"/>
                  </a:lnTo>
                  <a:lnTo>
                    <a:pt x="737" y="453"/>
                  </a:lnTo>
                  <a:lnTo>
                    <a:pt x="708" y="482"/>
                  </a:lnTo>
                  <a:lnTo>
                    <a:pt x="652" y="482"/>
                  </a:lnTo>
                  <a:lnTo>
                    <a:pt x="623" y="425"/>
                  </a:lnTo>
                  <a:lnTo>
                    <a:pt x="567" y="510"/>
                  </a:lnTo>
                  <a:lnTo>
                    <a:pt x="481" y="397"/>
                  </a:lnTo>
                  <a:lnTo>
                    <a:pt x="453" y="368"/>
                  </a:lnTo>
                  <a:lnTo>
                    <a:pt x="368" y="340"/>
                  </a:lnTo>
                  <a:lnTo>
                    <a:pt x="311" y="340"/>
                  </a:lnTo>
                  <a:lnTo>
                    <a:pt x="283" y="283"/>
                  </a:lnTo>
                  <a:lnTo>
                    <a:pt x="170" y="226"/>
                  </a:lnTo>
                  <a:lnTo>
                    <a:pt x="113" y="255"/>
                  </a:lnTo>
                  <a:lnTo>
                    <a:pt x="56" y="226"/>
                  </a:lnTo>
                  <a:lnTo>
                    <a:pt x="0" y="170"/>
                  </a:lnTo>
                  <a:lnTo>
                    <a:pt x="28" y="113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96" name="Freeform 321">
              <a:extLst>
                <a:ext uri="{FF2B5EF4-FFF2-40B4-BE49-F238E27FC236}">
                  <a16:creationId xmlns:a16="http://schemas.microsoft.com/office/drawing/2014/main" id="{83AA8AAF-6C6A-40D5-9797-CDD45E084092}"/>
                </a:ext>
              </a:extLst>
            </p:cNvPr>
            <p:cNvSpPr>
              <a:spLocks/>
            </p:cNvSpPr>
            <p:nvPr/>
          </p:nvSpPr>
          <p:spPr bwMode="auto">
            <a:xfrm>
              <a:off x="3137" y="3153"/>
              <a:ext cx="482" cy="397"/>
            </a:xfrm>
            <a:custGeom>
              <a:avLst/>
              <a:gdLst>
                <a:gd name="T0" fmla="*/ 57 w 482"/>
                <a:gd name="T1" fmla="*/ 397 h 397"/>
                <a:gd name="T2" fmla="*/ 85 w 482"/>
                <a:gd name="T3" fmla="*/ 397 h 397"/>
                <a:gd name="T4" fmla="*/ 170 w 482"/>
                <a:gd name="T5" fmla="*/ 369 h 397"/>
                <a:gd name="T6" fmla="*/ 199 w 482"/>
                <a:gd name="T7" fmla="*/ 340 h 397"/>
                <a:gd name="T8" fmla="*/ 284 w 482"/>
                <a:gd name="T9" fmla="*/ 340 h 397"/>
                <a:gd name="T10" fmla="*/ 312 w 482"/>
                <a:gd name="T11" fmla="*/ 284 h 397"/>
                <a:gd name="T12" fmla="*/ 397 w 482"/>
                <a:gd name="T13" fmla="*/ 255 h 397"/>
                <a:gd name="T14" fmla="*/ 454 w 482"/>
                <a:gd name="T15" fmla="*/ 255 h 397"/>
                <a:gd name="T16" fmla="*/ 482 w 482"/>
                <a:gd name="T17" fmla="*/ 227 h 397"/>
                <a:gd name="T18" fmla="*/ 454 w 482"/>
                <a:gd name="T19" fmla="*/ 142 h 397"/>
                <a:gd name="T20" fmla="*/ 397 w 482"/>
                <a:gd name="T21" fmla="*/ 142 h 397"/>
                <a:gd name="T22" fmla="*/ 369 w 482"/>
                <a:gd name="T23" fmla="*/ 114 h 397"/>
                <a:gd name="T24" fmla="*/ 227 w 482"/>
                <a:gd name="T25" fmla="*/ 85 h 397"/>
                <a:gd name="T26" fmla="*/ 199 w 482"/>
                <a:gd name="T27" fmla="*/ 0 h 397"/>
                <a:gd name="T28" fmla="*/ 114 w 482"/>
                <a:gd name="T29" fmla="*/ 29 h 397"/>
                <a:gd name="T30" fmla="*/ 0 w 482"/>
                <a:gd name="T31" fmla="*/ 114 h 397"/>
                <a:gd name="T32" fmla="*/ 57 w 482"/>
                <a:gd name="T33" fmla="*/ 170 h 397"/>
                <a:gd name="T34" fmla="*/ 57 w 482"/>
                <a:gd name="T35" fmla="*/ 199 h 397"/>
                <a:gd name="T36" fmla="*/ 0 w 482"/>
                <a:gd name="T37" fmla="*/ 284 h 397"/>
                <a:gd name="T38" fmla="*/ 29 w 482"/>
                <a:gd name="T39" fmla="*/ 312 h 397"/>
                <a:gd name="T40" fmla="*/ 29 w 482"/>
                <a:gd name="T41" fmla="*/ 369 h 397"/>
                <a:gd name="T42" fmla="*/ 57 w 482"/>
                <a:gd name="T43" fmla="*/ 397 h 3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482" h="397">
                  <a:moveTo>
                    <a:pt x="57" y="397"/>
                  </a:moveTo>
                  <a:lnTo>
                    <a:pt x="85" y="397"/>
                  </a:lnTo>
                  <a:lnTo>
                    <a:pt x="170" y="369"/>
                  </a:lnTo>
                  <a:lnTo>
                    <a:pt x="199" y="340"/>
                  </a:lnTo>
                  <a:lnTo>
                    <a:pt x="284" y="340"/>
                  </a:lnTo>
                  <a:lnTo>
                    <a:pt x="312" y="284"/>
                  </a:lnTo>
                  <a:lnTo>
                    <a:pt x="397" y="255"/>
                  </a:lnTo>
                  <a:lnTo>
                    <a:pt x="454" y="255"/>
                  </a:lnTo>
                  <a:lnTo>
                    <a:pt x="482" y="227"/>
                  </a:lnTo>
                  <a:lnTo>
                    <a:pt x="454" y="142"/>
                  </a:lnTo>
                  <a:lnTo>
                    <a:pt x="397" y="142"/>
                  </a:lnTo>
                  <a:lnTo>
                    <a:pt x="369" y="114"/>
                  </a:lnTo>
                  <a:lnTo>
                    <a:pt x="227" y="85"/>
                  </a:lnTo>
                  <a:lnTo>
                    <a:pt x="199" y="0"/>
                  </a:lnTo>
                  <a:lnTo>
                    <a:pt x="114" y="29"/>
                  </a:lnTo>
                  <a:lnTo>
                    <a:pt x="0" y="114"/>
                  </a:lnTo>
                  <a:lnTo>
                    <a:pt x="57" y="170"/>
                  </a:lnTo>
                  <a:lnTo>
                    <a:pt x="57" y="199"/>
                  </a:lnTo>
                  <a:lnTo>
                    <a:pt x="0" y="284"/>
                  </a:lnTo>
                  <a:lnTo>
                    <a:pt x="29" y="312"/>
                  </a:lnTo>
                  <a:lnTo>
                    <a:pt x="29" y="369"/>
                  </a:lnTo>
                  <a:lnTo>
                    <a:pt x="57" y="397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97" name="Freeform 322">
              <a:extLst>
                <a:ext uri="{FF2B5EF4-FFF2-40B4-BE49-F238E27FC236}">
                  <a16:creationId xmlns:a16="http://schemas.microsoft.com/office/drawing/2014/main" id="{A7F4B099-129E-4C54-A2C0-F4A29C4450FD}"/>
                </a:ext>
              </a:extLst>
            </p:cNvPr>
            <p:cNvSpPr>
              <a:spLocks/>
            </p:cNvSpPr>
            <p:nvPr/>
          </p:nvSpPr>
          <p:spPr bwMode="auto">
            <a:xfrm>
              <a:off x="3336" y="2955"/>
              <a:ext cx="453" cy="340"/>
            </a:xfrm>
            <a:custGeom>
              <a:avLst/>
              <a:gdLst>
                <a:gd name="T0" fmla="*/ 255 w 453"/>
                <a:gd name="T1" fmla="*/ 340 h 340"/>
                <a:gd name="T2" fmla="*/ 198 w 453"/>
                <a:gd name="T3" fmla="*/ 340 h 340"/>
                <a:gd name="T4" fmla="*/ 170 w 453"/>
                <a:gd name="T5" fmla="*/ 312 h 340"/>
                <a:gd name="T6" fmla="*/ 28 w 453"/>
                <a:gd name="T7" fmla="*/ 283 h 340"/>
                <a:gd name="T8" fmla="*/ 0 w 453"/>
                <a:gd name="T9" fmla="*/ 198 h 340"/>
                <a:gd name="T10" fmla="*/ 0 w 453"/>
                <a:gd name="T11" fmla="*/ 170 h 340"/>
                <a:gd name="T12" fmla="*/ 85 w 453"/>
                <a:gd name="T13" fmla="*/ 141 h 340"/>
                <a:gd name="T14" fmla="*/ 113 w 453"/>
                <a:gd name="T15" fmla="*/ 56 h 340"/>
                <a:gd name="T16" fmla="*/ 28 w 453"/>
                <a:gd name="T17" fmla="*/ 0 h 340"/>
                <a:gd name="T18" fmla="*/ 113 w 453"/>
                <a:gd name="T19" fmla="*/ 0 h 340"/>
                <a:gd name="T20" fmla="*/ 170 w 453"/>
                <a:gd name="T21" fmla="*/ 28 h 340"/>
                <a:gd name="T22" fmla="*/ 227 w 453"/>
                <a:gd name="T23" fmla="*/ 0 h 340"/>
                <a:gd name="T24" fmla="*/ 368 w 453"/>
                <a:gd name="T25" fmla="*/ 28 h 340"/>
                <a:gd name="T26" fmla="*/ 368 w 453"/>
                <a:gd name="T27" fmla="*/ 85 h 340"/>
                <a:gd name="T28" fmla="*/ 425 w 453"/>
                <a:gd name="T29" fmla="*/ 85 h 340"/>
                <a:gd name="T30" fmla="*/ 453 w 453"/>
                <a:gd name="T31" fmla="*/ 113 h 340"/>
                <a:gd name="T32" fmla="*/ 453 w 453"/>
                <a:gd name="T33" fmla="*/ 198 h 340"/>
                <a:gd name="T34" fmla="*/ 397 w 453"/>
                <a:gd name="T35" fmla="*/ 198 h 340"/>
                <a:gd name="T36" fmla="*/ 368 w 453"/>
                <a:gd name="T37" fmla="*/ 255 h 340"/>
                <a:gd name="T38" fmla="*/ 312 w 453"/>
                <a:gd name="T39" fmla="*/ 255 h 340"/>
                <a:gd name="T40" fmla="*/ 255 w 453"/>
                <a:gd name="T41" fmla="*/ 340 h 3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453" h="340">
                  <a:moveTo>
                    <a:pt x="255" y="340"/>
                  </a:moveTo>
                  <a:lnTo>
                    <a:pt x="198" y="340"/>
                  </a:lnTo>
                  <a:lnTo>
                    <a:pt x="170" y="312"/>
                  </a:lnTo>
                  <a:lnTo>
                    <a:pt x="28" y="283"/>
                  </a:lnTo>
                  <a:lnTo>
                    <a:pt x="0" y="198"/>
                  </a:lnTo>
                  <a:lnTo>
                    <a:pt x="0" y="170"/>
                  </a:lnTo>
                  <a:lnTo>
                    <a:pt x="85" y="141"/>
                  </a:lnTo>
                  <a:lnTo>
                    <a:pt x="113" y="56"/>
                  </a:lnTo>
                  <a:lnTo>
                    <a:pt x="28" y="0"/>
                  </a:lnTo>
                  <a:lnTo>
                    <a:pt x="113" y="0"/>
                  </a:lnTo>
                  <a:lnTo>
                    <a:pt x="170" y="28"/>
                  </a:lnTo>
                  <a:lnTo>
                    <a:pt x="227" y="0"/>
                  </a:lnTo>
                  <a:lnTo>
                    <a:pt x="368" y="28"/>
                  </a:lnTo>
                  <a:lnTo>
                    <a:pt x="368" y="85"/>
                  </a:lnTo>
                  <a:lnTo>
                    <a:pt x="425" y="85"/>
                  </a:lnTo>
                  <a:lnTo>
                    <a:pt x="453" y="113"/>
                  </a:lnTo>
                  <a:lnTo>
                    <a:pt x="453" y="198"/>
                  </a:lnTo>
                  <a:lnTo>
                    <a:pt x="397" y="198"/>
                  </a:lnTo>
                  <a:lnTo>
                    <a:pt x="368" y="255"/>
                  </a:lnTo>
                  <a:lnTo>
                    <a:pt x="312" y="255"/>
                  </a:lnTo>
                  <a:lnTo>
                    <a:pt x="255" y="34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</p:grpSp>
      <p:grpSp>
        <p:nvGrpSpPr>
          <p:cNvPr id="198" name="グループ化 197">
            <a:extLst>
              <a:ext uri="{FF2B5EF4-FFF2-40B4-BE49-F238E27FC236}">
                <a16:creationId xmlns:a16="http://schemas.microsoft.com/office/drawing/2014/main" id="{B034D27F-0853-422E-A638-1F96FB321C3F}"/>
              </a:ext>
            </a:extLst>
          </p:cNvPr>
          <p:cNvGrpSpPr/>
          <p:nvPr/>
        </p:nvGrpSpPr>
        <p:grpSpPr>
          <a:xfrm>
            <a:off x="717737" y="7428450"/>
            <a:ext cx="720000" cy="430244"/>
            <a:chOff x="6555416" y="4900731"/>
            <a:chExt cx="720000" cy="378515"/>
          </a:xfrm>
        </p:grpSpPr>
        <p:sp>
          <p:nvSpPr>
            <p:cNvPr id="199" name="四角形: 上の 2 つの角を丸める 198">
              <a:extLst>
                <a:ext uri="{FF2B5EF4-FFF2-40B4-BE49-F238E27FC236}">
                  <a16:creationId xmlns:a16="http://schemas.microsoft.com/office/drawing/2014/main" id="{6B9AD8E4-DF91-4653-994D-7EFC37FC8F7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北区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00" name="四角形: 上の 2 つの角を丸める 199">
              <a:extLst>
                <a:ext uri="{FF2B5EF4-FFF2-40B4-BE49-F238E27FC236}">
                  <a16:creationId xmlns:a16="http://schemas.microsoft.com/office/drawing/2014/main" id="{37FDB1BE-5570-4521-8055-F9E357DF121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10" name="グループ化 209">
            <a:extLst>
              <a:ext uri="{FF2B5EF4-FFF2-40B4-BE49-F238E27FC236}">
                <a16:creationId xmlns:a16="http://schemas.microsoft.com/office/drawing/2014/main" id="{889B34DA-975F-4CB8-AA86-2B5DE8303141}"/>
              </a:ext>
            </a:extLst>
          </p:cNvPr>
          <p:cNvGrpSpPr/>
          <p:nvPr/>
        </p:nvGrpSpPr>
        <p:grpSpPr>
          <a:xfrm>
            <a:off x="351977" y="8050767"/>
            <a:ext cx="720000" cy="430244"/>
            <a:chOff x="6555416" y="4900731"/>
            <a:chExt cx="720000" cy="378515"/>
          </a:xfrm>
        </p:grpSpPr>
        <p:sp>
          <p:nvSpPr>
            <p:cNvPr id="211" name="四角形: 上の 2 つの角を丸める 210">
              <a:extLst>
                <a:ext uri="{FF2B5EF4-FFF2-40B4-BE49-F238E27FC236}">
                  <a16:creationId xmlns:a16="http://schemas.microsoft.com/office/drawing/2014/main" id="{A328A439-6647-404F-B286-6998CCF2714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西区</a:t>
              </a:r>
            </a:p>
          </p:txBody>
        </p:sp>
        <p:sp>
          <p:nvSpPr>
            <p:cNvPr id="212" name="四角形: 上の 2 つの角を丸める 211">
              <a:extLst>
                <a:ext uri="{FF2B5EF4-FFF2-40B4-BE49-F238E27FC236}">
                  <a16:creationId xmlns:a16="http://schemas.microsoft.com/office/drawing/2014/main" id="{1030C07E-3329-4D87-B0B8-74DBDA6EE06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13" name="グループ化 212">
            <a:extLst>
              <a:ext uri="{FF2B5EF4-FFF2-40B4-BE49-F238E27FC236}">
                <a16:creationId xmlns:a16="http://schemas.microsoft.com/office/drawing/2014/main" id="{58EED18D-B242-4223-9BF6-477AE1922011}"/>
              </a:ext>
            </a:extLst>
          </p:cNvPr>
          <p:cNvGrpSpPr/>
          <p:nvPr/>
        </p:nvGrpSpPr>
        <p:grpSpPr>
          <a:xfrm>
            <a:off x="1412681" y="8050767"/>
            <a:ext cx="720000" cy="430244"/>
            <a:chOff x="6555416" y="4900731"/>
            <a:chExt cx="720000" cy="378515"/>
          </a:xfrm>
        </p:grpSpPr>
        <p:sp>
          <p:nvSpPr>
            <p:cNvPr id="214" name="四角形: 上の 2 つの角を丸める 213">
              <a:extLst>
                <a:ext uri="{FF2B5EF4-FFF2-40B4-BE49-F238E27FC236}">
                  <a16:creationId xmlns:a16="http://schemas.microsoft.com/office/drawing/2014/main" id="{3FBF062B-5A70-4EBC-9218-ED206A05819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東区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15" name="四角形: 上の 2 つの角を丸める 214">
              <a:extLst>
                <a:ext uri="{FF2B5EF4-FFF2-40B4-BE49-F238E27FC236}">
                  <a16:creationId xmlns:a16="http://schemas.microsoft.com/office/drawing/2014/main" id="{F65E69E6-3EEB-4DB6-971A-A96CA1DD63E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16" name="グループ化 215">
            <a:extLst>
              <a:ext uri="{FF2B5EF4-FFF2-40B4-BE49-F238E27FC236}">
                <a16:creationId xmlns:a16="http://schemas.microsoft.com/office/drawing/2014/main" id="{D410EDDE-DF6A-46CB-A803-C57DD77FBC3A}"/>
              </a:ext>
            </a:extLst>
          </p:cNvPr>
          <p:cNvGrpSpPr/>
          <p:nvPr/>
        </p:nvGrpSpPr>
        <p:grpSpPr>
          <a:xfrm>
            <a:off x="1181691" y="8587215"/>
            <a:ext cx="720000" cy="430244"/>
            <a:chOff x="6555416" y="4900731"/>
            <a:chExt cx="720000" cy="378515"/>
          </a:xfrm>
        </p:grpSpPr>
        <p:sp>
          <p:nvSpPr>
            <p:cNvPr id="217" name="四角形: 上の 2 つの角を丸める 216">
              <a:extLst>
                <a:ext uri="{FF2B5EF4-FFF2-40B4-BE49-F238E27FC236}">
                  <a16:creationId xmlns:a16="http://schemas.microsoft.com/office/drawing/2014/main" id="{1C37761D-E7BF-41E0-A53A-D86FC4187D5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中央区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18" name="四角形: 上の 2 つの角を丸める 217">
              <a:extLst>
                <a:ext uri="{FF2B5EF4-FFF2-40B4-BE49-F238E27FC236}">
                  <a16:creationId xmlns:a16="http://schemas.microsoft.com/office/drawing/2014/main" id="{2B2E4511-2324-4B92-8843-5259187DC36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19" name="グループ化 218">
            <a:extLst>
              <a:ext uri="{FF2B5EF4-FFF2-40B4-BE49-F238E27FC236}">
                <a16:creationId xmlns:a16="http://schemas.microsoft.com/office/drawing/2014/main" id="{6AF0B199-1F72-4C65-A5AD-1AFDA0C0A9B0}"/>
              </a:ext>
            </a:extLst>
          </p:cNvPr>
          <p:cNvGrpSpPr/>
          <p:nvPr/>
        </p:nvGrpSpPr>
        <p:grpSpPr>
          <a:xfrm>
            <a:off x="692681" y="9137246"/>
            <a:ext cx="720000" cy="430244"/>
            <a:chOff x="6555416" y="4900731"/>
            <a:chExt cx="720000" cy="378515"/>
          </a:xfrm>
        </p:grpSpPr>
        <p:sp>
          <p:nvSpPr>
            <p:cNvPr id="220" name="四角形: 上の 2 つの角を丸める 219">
              <a:extLst>
                <a:ext uri="{FF2B5EF4-FFF2-40B4-BE49-F238E27FC236}">
                  <a16:creationId xmlns:a16="http://schemas.microsoft.com/office/drawing/2014/main" id="{ED70681B-B6F7-4159-8BF8-D15A7759DEF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南区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21" name="四角形: 上の 2 つの角を丸める 220">
              <a:extLst>
                <a:ext uri="{FF2B5EF4-FFF2-40B4-BE49-F238E27FC236}">
                  <a16:creationId xmlns:a16="http://schemas.microsoft.com/office/drawing/2014/main" id="{80677FCF-EA89-404F-AB71-F904D015BE8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15" name="グループ化 314">
            <a:extLst>
              <a:ext uri="{FF2B5EF4-FFF2-40B4-BE49-F238E27FC236}">
                <a16:creationId xmlns:a16="http://schemas.microsoft.com/office/drawing/2014/main" id="{7A852935-F2FC-4B80-BB1C-D61F30BE201C}"/>
              </a:ext>
            </a:extLst>
          </p:cNvPr>
          <p:cNvGrpSpPr/>
          <p:nvPr/>
        </p:nvGrpSpPr>
        <p:grpSpPr>
          <a:xfrm>
            <a:off x="3660542" y="1210494"/>
            <a:ext cx="720000" cy="430244"/>
            <a:chOff x="6555416" y="4900731"/>
            <a:chExt cx="720000" cy="378515"/>
          </a:xfrm>
        </p:grpSpPr>
        <p:sp>
          <p:nvSpPr>
            <p:cNvPr id="316" name="四角形: 上の 2 つの角を丸める 315">
              <a:extLst>
                <a:ext uri="{FF2B5EF4-FFF2-40B4-BE49-F238E27FC236}">
                  <a16:creationId xmlns:a16="http://schemas.microsoft.com/office/drawing/2014/main" id="{78891B02-4846-4BDF-B0C3-9D43ABD4224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山鹿市</a:t>
              </a:r>
            </a:p>
          </p:txBody>
        </p:sp>
        <p:sp>
          <p:nvSpPr>
            <p:cNvPr id="317" name="四角形: 上の 2 つの角を丸める 316">
              <a:extLst>
                <a:ext uri="{FF2B5EF4-FFF2-40B4-BE49-F238E27FC236}">
                  <a16:creationId xmlns:a16="http://schemas.microsoft.com/office/drawing/2014/main" id="{88A6624B-C9F3-443D-900C-876708645C9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18" name="グループ化 317">
            <a:extLst>
              <a:ext uri="{FF2B5EF4-FFF2-40B4-BE49-F238E27FC236}">
                <a16:creationId xmlns:a16="http://schemas.microsoft.com/office/drawing/2014/main" id="{DDBD110B-01E8-4C39-BC99-4F2F26336968}"/>
              </a:ext>
            </a:extLst>
          </p:cNvPr>
          <p:cNvGrpSpPr/>
          <p:nvPr/>
        </p:nvGrpSpPr>
        <p:grpSpPr>
          <a:xfrm>
            <a:off x="2890922" y="1294314"/>
            <a:ext cx="720000" cy="430244"/>
            <a:chOff x="6555416" y="4900731"/>
            <a:chExt cx="720000" cy="378515"/>
          </a:xfrm>
        </p:grpSpPr>
        <p:sp>
          <p:nvSpPr>
            <p:cNvPr id="319" name="四角形: 上の 2 つの角を丸める 318">
              <a:extLst>
                <a:ext uri="{FF2B5EF4-FFF2-40B4-BE49-F238E27FC236}">
                  <a16:creationId xmlns:a16="http://schemas.microsoft.com/office/drawing/2014/main" id="{A3AD5B99-0120-463A-BD10-62EB0639C48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和水町</a:t>
              </a:r>
            </a:p>
          </p:txBody>
        </p:sp>
        <p:sp>
          <p:nvSpPr>
            <p:cNvPr id="320" name="四角形: 上の 2 つの角を丸める 319">
              <a:extLst>
                <a:ext uri="{FF2B5EF4-FFF2-40B4-BE49-F238E27FC236}">
                  <a16:creationId xmlns:a16="http://schemas.microsoft.com/office/drawing/2014/main" id="{055DC636-864C-4ABA-A02D-1E631B9E506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21" name="グループ化 320">
            <a:extLst>
              <a:ext uri="{FF2B5EF4-FFF2-40B4-BE49-F238E27FC236}">
                <a16:creationId xmlns:a16="http://schemas.microsoft.com/office/drawing/2014/main" id="{BE29C745-ECBF-4C73-AB34-019398050EE9}"/>
              </a:ext>
            </a:extLst>
          </p:cNvPr>
          <p:cNvGrpSpPr/>
          <p:nvPr/>
        </p:nvGrpSpPr>
        <p:grpSpPr>
          <a:xfrm>
            <a:off x="2106062" y="1538154"/>
            <a:ext cx="720000" cy="430244"/>
            <a:chOff x="6555416" y="4900731"/>
            <a:chExt cx="720000" cy="378515"/>
          </a:xfrm>
        </p:grpSpPr>
        <p:sp>
          <p:nvSpPr>
            <p:cNvPr id="322" name="四角形: 上の 2 つの角を丸める 321">
              <a:extLst>
                <a:ext uri="{FF2B5EF4-FFF2-40B4-BE49-F238E27FC236}">
                  <a16:creationId xmlns:a16="http://schemas.microsoft.com/office/drawing/2014/main" id="{F6F4FAE6-5C0C-49C9-BE9D-9E98EDD5BA4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南関町</a:t>
              </a:r>
            </a:p>
          </p:txBody>
        </p:sp>
        <p:sp>
          <p:nvSpPr>
            <p:cNvPr id="323" name="四角形: 上の 2 つの角を丸める 322">
              <a:extLst>
                <a:ext uri="{FF2B5EF4-FFF2-40B4-BE49-F238E27FC236}">
                  <a16:creationId xmlns:a16="http://schemas.microsoft.com/office/drawing/2014/main" id="{23CF165B-4FE0-4803-B58D-194FA806C34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24" name="グループ化 323">
            <a:extLst>
              <a:ext uri="{FF2B5EF4-FFF2-40B4-BE49-F238E27FC236}">
                <a16:creationId xmlns:a16="http://schemas.microsoft.com/office/drawing/2014/main" id="{C53F98B0-755E-4FC1-BA45-8CF6F795C2DF}"/>
              </a:ext>
            </a:extLst>
          </p:cNvPr>
          <p:cNvGrpSpPr/>
          <p:nvPr/>
        </p:nvGrpSpPr>
        <p:grpSpPr>
          <a:xfrm>
            <a:off x="5161682" y="943794"/>
            <a:ext cx="720000" cy="430244"/>
            <a:chOff x="6555416" y="4900731"/>
            <a:chExt cx="720000" cy="378515"/>
          </a:xfrm>
        </p:grpSpPr>
        <p:sp>
          <p:nvSpPr>
            <p:cNvPr id="325" name="四角形: 上の 2 つの角を丸める 324">
              <a:extLst>
                <a:ext uri="{FF2B5EF4-FFF2-40B4-BE49-F238E27FC236}">
                  <a16:creationId xmlns:a16="http://schemas.microsoft.com/office/drawing/2014/main" id="{FA19B038-6102-4C27-8A96-16B03A3A529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小国町</a:t>
              </a:r>
            </a:p>
          </p:txBody>
        </p:sp>
        <p:sp>
          <p:nvSpPr>
            <p:cNvPr id="326" name="四角形: 上の 2 つの角を丸める 325">
              <a:extLst>
                <a:ext uri="{FF2B5EF4-FFF2-40B4-BE49-F238E27FC236}">
                  <a16:creationId xmlns:a16="http://schemas.microsoft.com/office/drawing/2014/main" id="{9716FA7A-460A-4356-85F3-7E4E9EA7781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27" name="グループ化 326">
            <a:extLst>
              <a:ext uri="{FF2B5EF4-FFF2-40B4-BE49-F238E27FC236}">
                <a16:creationId xmlns:a16="http://schemas.microsoft.com/office/drawing/2014/main" id="{03DADA08-8C1A-475D-8102-89AA7F80D210}"/>
              </a:ext>
            </a:extLst>
          </p:cNvPr>
          <p:cNvGrpSpPr/>
          <p:nvPr/>
        </p:nvGrpSpPr>
        <p:grpSpPr>
          <a:xfrm>
            <a:off x="5161682" y="1408614"/>
            <a:ext cx="720000" cy="430244"/>
            <a:chOff x="6555416" y="4900731"/>
            <a:chExt cx="720000" cy="378515"/>
          </a:xfrm>
        </p:grpSpPr>
        <p:sp>
          <p:nvSpPr>
            <p:cNvPr id="328" name="四角形: 上の 2 つの角を丸める 327">
              <a:extLst>
                <a:ext uri="{FF2B5EF4-FFF2-40B4-BE49-F238E27FC236}">
                  <a16:creationId xmlns:a16="http://schemas.microsoft.com/office/drawing/2014/main" id="{37A2D5AE-15CA-44F7-B9BC-7979E541C3B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南小国町</a:t>
              </a:r>
            </a:p>
          </p:txBody>
        </p:sp>
        <p:sp>
          <p:nvSpPr>
            <p:cNvPr id="329" name="四角形: 上の 2 つの角を丸める 328">
              <a:extLst>
                <a:ext uri="{FF2B5EF4-FFF2-40B4-BE49-F238E27FC236}">
                  <a16:creationId xmlns:a16="http://schemas.microsoft.com/office/drawing/2014/main" id="{78A0A700-E51D-4B81-92CC-698224A4143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30" name="グループ化 329">
            <a:extLst>
              <a:ext uri="{FF2B5EF4-FFF2-40B4-BE49-F238E27FC236}">
                <a16:creationId xmlns:a16="http://schemas.microsoft.com/office/drawing/2014/main" id="{A820269E-A535-41DF-8411-CA69D64BF623}"/>
              </a:ext>
            </a:extLst>
          </p:cNvPr>
          <p:cNvGrpSpPr/>
          <p:nvPr/>
        </p:nvGrpSpPr>
        <p:grpSpPr>
          <a:xfrm>
            <a:off x="5407688" y="2116682"/>
            <a:ext cx="720000" cy="430244"/>
            <a:chOff x="6555416" y="4900731"/>
            <a:chExt cx="720000" cy="378515"/>
          </a:xfrm>
        </p:grpSpPr>
        <p:sp>
          <p:nvSpPr>
            <p:cNvPr id="331" name="四角形: 上の 2 つの角を丸める 330">
              <a:extLst>
                <a:ext uri="{FF2B5EF4-FFF2-40B4-BE49-F238E27FC236}">
                  <a16:creationId xmlns:a16="http://schemas.microsoft.com/office/drawing/2014/main" id="{9CABD44D-6A5E-4416-8FD1-DADCED39B14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阿蘇市</a:t>
              </a:r>
            </a:p>
          </p:txBody>
        </p:sp>
        <p:sp>
          <p:nvSpPr>
            <p:cNvPr id="332" name="四角形: 上の 2 つの角を丸める 331">
              <a:extLst>
                <a:ext uri="{FF2B5EF4-FFF2-40B4-BE49-F238E27FC236}">
                  <a16:creationId xmlns:a16="http://schemas.microsoft.com/office/drawing/2014/main" id="{A269D920-1302-467F-AB3F-CCA2A56CAA4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33" name="グループ化 332">
            <a:extLst>
              <a:ext uri="{FF2B5EF4-FFF2-40B4-BE49-F238E27FC236}">
                <a16:creationId xmlns:a16="http://schemas.microsoft.com/office/drawing/2014/main" id="{C02F906C-0895-4ABD-9957-51CA8AC71F82}"/>
              </a:ext>
            </a:extLst>
          </p:cNvPr>
          <p:cNvGrpSpPr/>
          <p:nvPr/>
        </p:nvGrpSpPr>
        <p:grpSpPr>
          <a:xfrm>
            <a:off x="6030800" y="1647531"/>
            <a:ext cx="720000" cy="430244"/>
            <a:chOff x="6555416" y="4900731"/>
            <a:chExt cx="720000" cy="378515"/>
          </a:xfrm>
        </p:grpSpPr>
        <p:sp>
          <p:nvSpPr>
            <p:cNvPr id="334" name="四角形: 上の 2 つの角を丸める 333">
              <a:extLst>
                <a:ext uri="{FF2B5EF4-FFF2-40B4-BE49-F238E27FC236}">
                  <a16:creationId xmlns:a16="http://schemas.microsoft.com/office/drawing/2014/main" id="{01A70D00-C17A-4D61-918F-65F3CAFF109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産山村</a:t>
              </a:r>
            </a:p>
          </p:txBody>
        </p:sp>
        <p:sp>
          <p:nvSpPr>
            <p:cNvPr id="335" name="四角形: 上の 2 つの角を丸める 334">
              <a:extLst>
                <a:ext uri="{FF2B5EF4-FFF2-40B4-BE49-F238E27FC236}">
                  <a16:creationId xmlns:a16="http://schemas.microsoft.com/office/drawing/2014/main" id="{FB2F249C-0CC6-4408-8757-F533B462D0F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36" name="グループ化 335">
            <a:extLst>
              <a:ext uri="{FF2B5EF4-FFF2-40B4-BE49-F238E27FC236}">
                <a16:creationId xmlns:a16="http://schemas.microsoft.com/office/drawing/2014/main" id="{DCC15826-2C34-4B1F-B091-CADEA9589B68}"/>
              </a:ext>
            </a:extLst>
          </p:cNvPr>
          <p:cNvGrpSpPr/>
          <p:nvPr/>
        </p:nvGrpSpPr>
        <p:grpSpPr>
          <a:xfrm>
            <a:off x="6056484" y="2604954"/>
            <a:ext cx="720000" cy="430244"/>
            <a:chOff x="6555416" y="4900731"/>
            <a:chExt cx="720000" cy="378515"/>
          </a:xfrm>
        </p:grpSpPr>
        <p:sp>
          <p:nvSpPr>
            <p:cNvPr id="337" name="四角形: 上の 2 つの角を丸める 336">
              <a:extLst>
                <a:ext uri="{FF2B5EF4-FFF2-40B4-BE49-F238E27FC236}">
                  <a16:creationId xmlns:a16="http://schemas.microsoft.com/office/drawing/2014/main" id="{82E89481-8C4B-4767-BCF5-7E31ED07EBB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高森町</a:t>
              </a:r>
            </a:p>
          </p:txBody>
        </p:sp>
        <p:sp>
          <p:nvSpPr>
            <p:cNvPr id="338" name="四角形: 上の 2 つの角を丸める 337">
              <a:extLst>
                <a:ext uri="{FF2B5EF4-FFF2-40B4-BE49-F238E27FC236}">
                  <a16:creationId xmlns:a16="http://schemas.microsoft.com/office/drawing/2014/main" id="{337FF59B-E9F7-41B3-8038-7232D736664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39" name="グループ化 338">
            <a:extLst>
              <a:ext uri="{FF2B5EF4-FFF2-40B4-BE49-F238E27FC236}">
                <a16:creationId xmlns:a16="http://schemas.microsoft.com/office/drawing/2014/main" id="{91D2B71C-5EA7-41D1-B073-B20E73404B8F}"/>
              </a:ext>
            </a:extLst>
          </p:cNvPr>
          <p:cNvGrpSpPr/>
          <p:nvPr/>
        </p:nvGrpSpPr>
        <p:grpSpPr>
          <a:xfrm>
            <a:off x="5293957" y="2848794"/>
            <a:ext cx="720000" cy="430244"/>
            <a:chOff x="6555416" y="4900731"/>
            <a:chExt cx="720000" cy="378515"/>
          </a:xfrm>
        </p:grpSpPr>
        <p:sp>
          <p:nvSpPr>
            <p:cNvPr id="340" name="四角形: 上の 2 つの角を丸める 339">
              <a:extLst>
                <a:ext uri="{FF2B5EF4-FFF2-40B4-BE49-F238E27FC236}">
                  <a16:creationId xmlns:a16="http://schemas.microsoft.com/office/drawing/2014/main" id="{B469B27C-1487-49FA-8CE7-DB869583D7B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南阿蘇村</a:t>
              </a:r>
            </a:p>
          </p:txBody>
        </p:sp>
        <p:sp>
          <p:nvSpPr>
            <p:cNvPr id="341" name="四角形: 上の 2 つの角を丸める 340">
              <a:extLst>
                <a:ext uri="{FF2B5EF4-FFF2-40B4-BE49-F238E27FC236}">
                  <a16:creationId xmlns:a16="http://schemas.microsoft.com/office/drawing/2014/main" id="{B905F333-AA65-4546-B23C-2472CFDC37F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42" name="グループ化 341">
            <a:extLst>
              <a:ext uri="{FF2B5EF4-FFF2-40B4-BE49-F238E27FC236}">
                <a16:creationId xmlns:a16="http://schemas.microsoft.com/office/drawing/2014/main" id="{3589A079-8865-4F8E-B977-051D126B5384}"/>
              </a:ext>
            </a:extLst>
          </p:cNvPr>
          <p:cNvGrpSpPr/>
          <p:nvPr/>
        </p:nvGrpSpPr>
        <p:grpSpPr>
          <a:xfrm>
            <a:off x="5357277" y="3639871"/>
            <a:ext cx="720000" cy="430244"/>
            <a:chOff x="6555416" y="4900731"/>
            <a:chExt cx="720000" cy="378515"/>
          </a:xfrm>
        </p:grpSpPr>
        <p:sp>
          <p:nvSpPr>
            <p:cNvPr id="343" name="四角形: 上の 2 つの角を丸める 342">
              <a:extLst>
                <a:ext uri="{FF2B5EF4-FFF2-40B4-BE49-F238E27FC236}">
                  <a16:creationId xmlns:a16="http://schemas.microsoft.com/office/drawing/2014/main" id="{D577C30F-6739-4FFD-ABF4-6E57F0054AE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山都町</a:t>
              </a:r>
            </a:p>
          </p:txBody>
        </p:sp>
        <p:sp>
          <p:nvSpPr>
            <p:cNvPr id="344" name="四角形: 上の 2 つの角を丸める 343">
              <a:extLst>
                <a:ext uri="{FF2B5EF4-FFF2-40B4-BE49-F238E27FC236}">
                  <a16:creationId xmlns:a16="http://schemas.microsoft.com/office/drawing/2014/main" id="{720016FE-9088-4B19-ACE3-3964E447120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45" name="グループ化 344">
            <a:extLst>
              <a:ext uri="{FF2B5EF4-FFF2-40B4-BE49-F238E27FC236}">
                <a16:creationId xmlns:a16="http://schemas.microsoft.com/office/drawing/2014/main" id="{DCD3D547-AAD3-4966-980E-01601E2B53B8}"/>
              </a:ext>
            </a:extLst>
          </p:cNvPr>
          <p:cNvGrpSpPr/>
          <p:nvPr/>
        </p:nvGrpSpPr>
        <p:grpSpPr>
          <a:xfrm>
            <a:off x="178202" y="4746174"/>
            <a:ext cx="720000" cy="430244"/>
            <a:chOff x="6555416" y="4900731"/>
            <a:chExt cx="720000" cy="378515"/>
          </a:xfrm>
        </p:grpSpPr>
        <p:sp>
          <p:nvSpPr>
            <p:cNvPr id="346" name="四角形: 上の 2 つの角を丸める 345">
              <a:extLst>
                <a:ext uri="{FF2B5EF4-FFF2-40B4-BE49-F238E27FC236}">
                  <a16:creationId xmlns:a16="http://schemas.microsoft.com/office/drawing/2014/main" id="{7FCCF4B5-408F-4CF9-B0F9-51D3B6F4CE1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苓北町</a:t>
              </a:r>
            </a:p>
          </p:txBody>
        </p:sp>
        <p:sp>
          <p:nvSpPr>
            <p:cNvPr id="347" name="四角形: 上の 2 つの角を丸める 346">
              <a:extLst>
                <a:ext uri="{FF2B5EF4-FFF2-40B4-BE49-F238E27FC236}">
                  <a16:creationId xmlns:a16="http://schemas.microsoft.com/office/drawing/2014/main" id="{A999F99C-2FC6-48C1-AF2D-CDF9E0C746F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48" name="グループ化 347">
            <a:extLst>
              <a:ext uri="{FF2B5EF4-FFF2-40B4-BE49-F238E27FC236}">
                <a16:creationId xmlns:a16="http://schemas.microsoft.com/office/drawing/2014/main" id="{E16FC2D2-790C-444F-A786-B64512D9D1DA}"/>
              </a:ext>
            </a:extLst>
          </p:cNvPr>
          <p:cNvGrpSpPr/>
          <p:nvPr/>
        </p:nvGrpSpPr>
        <p:grpSpPr>
          <a:xfrm>
            <a:off x="1999382" y="4974774"/>
            <a:ext cx="720000" cy="430244"/>
            <a:chOff x="6555416" y="4900731"/>
            <a:chExt cx="720000" cy="378515"/>
          </a:xfrm>
        </p:grpSpPr>
        <p:sp>
          <p:nvSpPr>
            <p:cNvPr id="349" name="四角形: 上の 2 つの角を丸める 348">
              <a:extLst>
                <a:ext uri="{FF2B5EF4-FFF2-40B4-BE49-F238E27FC236}">
                  <a16:creationId xmlns:a16="http://schemas.microsoft.com/office/drawing/2014/main" id="{716F1608-2FFF-4E96-9207-D8BFFB0F063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上天草市</a:t>
              </a:r>
            </a:p>
          </p:txBody>
        </p:sp>
        <p:sp>
          <p:nvSpPr>
            <p:cNvPr id="350" name="四角形: 上の 2 つの角を丸める 349">
              <a:extLst>
                <a:ext uri="{FF2B5EF4-FFF2-40B4-BE49-F238E27FC236}">
                  <a16:creationId xmlns:a16="http://schemas.microsoft.com/office/drawing/2014/main" id="{2417FAA9-9EA4-4C59-8330-8E3B81D0CD6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51" name="グループ化 350">
            <a:extLst>
              <a:ext uri="{FF2B5EF4-FFF2-40B4-BE49-F238E27FC236}">
                <a16:creationId xmlns:a16="http://schemas.microsoft.com/office/drawing/2014/main" id="{FF870A04-606B-4835-875D-54C6597E8299}"/>
              </a:ext>
            </a:extLst>
          </p:cNvPr>
          <p:cNvGrpSpPr/>
          <p:nvPr/>
        </p:nvGrpSpPr>
        <p:grpSpPr>
          <a:xfrm>
            <a:off x="787802" y="5431974"/>
            <a:ext cx="720000" cy="430244"/>
            <a:chOff x="6555416" y="4900731"/>
            <a:chExt cx="720000" cy="378515"/>
          </a:xfrm>
        </p:grpSpPr>
        <p:sp>
          <p:nvSpPr>
            <p:cNvPr id="352" name="四角形: 上の 2 つの角を丸める 351">
              <a:extLst>
                <a:ext uri="{FF2B5EF4-FFF2-40B4-BE49-F238E27FC236}">
                  <a16:creationId xmlns:a16="http://schemas.microsoft.com/office/drawing/2014/main" id="{098647D0-C4AE-449C-868C-36579F8DE77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天草市</a:t>
              </a:r>
            </a:p>
          </p:txBody>
        </p:sp>
        <p:sp>
          <p:nvSpPr>
            <p:cNvPr id="353" name="四角形: 上の 2 つの角を丸める 352">
              <a:extLst>
                <a:ext uri="{FF2B5EF4-FFF2-40B4-BE49-F238E27FC236}">
                  <a16:creationId xmlns:a16="http://schemas.microsoft.com/office/drawing/2014/main" id="{B6B2202F-4327-46E8-A39E-C16B1C4730F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54" name="グループ化 353">
            <a:extLst>
              <a:ext uri="{FF2B5EF4-FFF2-40B4-BE49-F238E27FC236}">
                <a16:creationId xmlns:a16="http://schemas.microsoft.com/office/drawing/2014/main" id="{C2585C72-2925-48CC-BA00-1F1EFCF1FED7}"/>
              </a:ext>
            </a:extLst>
          </p:cNvPr>
          <p:cNvGrpSpPr/>
          <p:nvPr/>
        </p:nvGrpSpPr>
        <p:grpSpPr>
          <a:xfrm>
            <a:off x="1831742" y="2025834"/>
            <a:ext cx="720000" cy="430244"/>
            <a:chOff x="6555416" y="4900731"/>
            <a:chExt cx="720000" cy="378515"/>
          </a:xfrm>
        </p:grpSpPr>
        <p:sp>
          <p:nvSpPr>
            <p:cNvPr id="355" name="四角形: 上の 2 つの角を丸める 354">
              <a:extLst>
                <a:ext uri="{FF2B5EF4-FFF2-40B4-BE49-F238E27FC236}">
                  <a16:creationId xmlns:a16="http://schemas.microsoft.com/office/drawing/2014/main" id="{FE40EE8B-BFF4-4AF4-9FAC-D345F8C9E1E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荒尾市</a:t>
              </a:r>
            </a:p>
          </p:txBody>
        </p:sp>
        <p:sp>
          <p:nvSpPr>
            <p:cNvPr id="356" name="四角形: 上の 2 つの角を丸める 355">
              <a:extLst>
                <a:ext uri="{FF2B5EF4-FFF2-40B4-BE49-F238E27FC236}">
                  <a16:creationId xmlns:a16="http://schemas.microsoft.com/office/drawing/2014/main" id="{2853CD2C-4980-4817-81AF-8AB6B13934F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57" name="グループ化 356">
            <a:extLst>
              <a:ext uri="{FF2B5EF4-FFF2-40B4-BE49-F238E27FC236}">
                <a16:creationId xmlns:a16="http://schemas.microsoft.com/office/drawing/2014/main" id="{6556319F-502E-448E-9E35-28D98456F2BA}"/>
              </a:ext>
            </a:extLst>
          </p:cNvPr>
          <p:cNvGrpSpPr/>
          <p:nvPr/>
        </p:nvGrpSpPr>
        <p:grpSpPr>
          <a:xfrm>
            <a:off x="1450312" y="2490654"/>
            <a:ext cx="720000" cy="430244"/>
            <a:chOff x="6555416" y="4900731"/>
            <a:chExt cx="720000" cy="378515"/>
          </a:xfrm>
        </p:grpSpPr>
        <p:sp>
          <p:nvSpPr>
            <p:cNvPr id="358" name="四角形: 上の 2 つの角を丸める 357">
              <a:extLst>
                <a:ext uri="{FF2B5EF4-FFF2-40B4-BE49-F238E27FC236}">
                  <a16:creationId xmlns:a16="http://schemas.microsoft.com/office/drawing/2014/main" id="{A57A3360-14E4-4004-88A7-0EE7333DD17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長洲町</a:t>
              </a:r>
            </a:p>
          </p:txBody>
        </p:sp>
        <p:sp>
          <p:nvSpPr>
            <p:cNvPr id="359" name="四角形: 上の 2 つの角を丸める 358">
              <a:extLst>
                <a:ext uri="{FF2B5EF4-FFF2-40B4-BE49-F238E27FC236}">
                  <a16:creationId xmlns:a16="http://schemas.microsoft.com/office/drawing/2014/main" id="{F8428C5C-1538-4B5E-8720-4F8AECFDE59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60" name="グループ化 359">
            <a:extLst>
              <a:ext uri="{FF2B5EF4-FFF2-40B4-BE49-F238E27FC236}">
                <a16:creationId xmlns:a16="http://schemas.microsoft.com/office/drawing/2014/main" id="{62A87DE4-9877-4FBA-936C-F6526C80C6AE}"/>
              </a:ext>
            </a:extLst>
          </p:cNvPr>
          <p:cNvGrpSpPr/>
          <p:nvPr/>
        </p:nvGrpSpPr>
        <p:grpSpPr>
          <a:xfrm>
            <a:off x="2212312" y="2490654"/>
            <a:ext cx="720000" cy="430244"/>
            <a:chOff x="6555416" y="4900731"/>
            <a:chExt cx="720000" cy="378515"/>
          </a:xfrm>
        </p:grpSpPr>
        <p:sp>
          <p:nvSpPr>
            <p:cNvPr id="361" name="四角形: 上の 2 つの角を丸める 360">
              <a:extLst>
                <a:ext uri="{FF2B5EF4-FFF2-40B4-BE49-F238E27FC236}">
                  <a16:creationId xmlns:a16="http://schemas.microsoft.com/office/drawing/2014/main" id="{2753B5F5-F6C9-43C5-B867-5D9A495A75E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玉名市</a:t>
              </a:r>
            </a:p>
          </p:txBody>
        </p:sp>
        <p:sp>
          <p:nvSpPr>
            <p:cNvPr id="362" name="四角形: 上の 2 つの角を丸める 361">
              <a:extLst>
                <a:ext uri="{FF2B5EF4-FFF2-40B4-BE49-F238E27FC236}">
                  <a16:creationId xmlns:a16="http://schemas.microsoft.com/office/drawing/2014/main" id="{127EBDFC-F588-4FE0-827D-A7ED66B384E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63" name="グループ化 362">
            <a:extLst>
              <a:ext uri="{FF2B5EF4-FFF2-40B4-BE49-F238E27FC236}">
                <a16:creationId xmlns:a16="http://schemas.microsoft.com/office/drawing/2014/main" id="{DA0D739D-9EC4-4182-9A4D-A36EEB7C8F76}"/>
              </a:ext>
            </a:extLst>
          </p:cNvPr>
          <p:cNvGrpSpPr/>
          <p:nvPr/>
        </p:nvGrpSpPr>
        <p:grpSpPr>
          <a:xfrm>
            <a:off x="2974312" y="2490654"/>
            <a:ext cx="720000" cy="430244"/>
            <a:chOff x="6555416" y="4900731"/>
            <a:chExt cx="720000" cy="378515"/>
          </a:xfrm>
        </p:grpSpPr>
        <p:sp>
          <p:nvSpPr>
            <p:cNvPr id="364" name="四角形: 上の 2 つの角を丸める 363">
              <a:extLst>
                <a:ext uri="{FF2B5EF4-FFF2-40B4-BE49-F238E27FC236}">
                  <a16:creationId xmlns:a16="http://schemas.microsoft.com/office/drawing/2014/main" id="{8386D693-ECA0-48F7-99EA-2142F8C619A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玉東町</a:t>
              </a:r>
            </a:p>
          </p:txBody>
        </p:sp>
        <p:sp>
          <p:nvSpPr>
            <p:cNvPr id="365" name="四角形: 上の 2 つの角を丸める 364">
              <a:extLst>
                <a:ext uri="{FF2B5EF4-FFF2-40B4-BE49-F238E27FC236}">
                  <a16:creationId xmlns:a16="http://schemas.microsoft.com/office/drawing/2014/main" id="{B7FC0A84-CC18-4DC9-A4AA-431A9C375B7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66" name="グループ化 365">
            <a:extLst>
              <a:ext uri="{FF2B5EF4-FFF2-40B4-BE49-F238E27FC236}">
                <a16:creationId xmlns:a16="http://schemas.microsoft.com/office/drawing/2014/main" id="{F16B3241-AC79-4796-B273-96AF1987ED83}"/>
              </a:ext>
            </a:extLst>
          </p:cNvPr>
          <p:cNvGrpSpPr/>
          <p:nvPr/>
        </p:nvGrpSpPr>
        <p:grpSpPr>
          <a:xfrm>
            <a:off x="4224426" y="1818801"/>
            <a:ext cx="720000" cy="430244"/>
            <a:chOff x="6555416" y="4900731"/>
            <a:chExt cx="720000" cy="378515"/>
          </a:xfrm>
        </p:grpSpPr>
        <p:sp>
          <p:nvSpPr>
            <p:cNvPr id="367" name="四角形: 上の 2 つの角を丸める 366">
              <a:extLst>
                <a:ext uri="{FF2B5EF4-FFF2-40B4-BE49-F238E27FC236}">
                  <a16:creationId xmlns:a16="http://schemas.microsoft.com/office/drawing/2014/main" id="{F32E6AED-5905-4D8F-8EE0-87916492B22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菊池市</a:t>
              </a:r>
            </a:p>
          </p:txBody>
        </p:sp>
        <p:sp>
          <p:nvSpPr>
            <p:cNvPr id="368" name="四角形: 上の 2 つの角を丸める 367">
              <a:extLst>
                <a:ext uri="{FF2B5EF4-FFF2-40B4-BE49-F238E27FC236}">
                  <a16:creationId xmlns:a16="http://schemas.microsoft.com/office/drawing/2014/main" id="{E8FCE0BF-C326-408F-95D7-F341D70FAB5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69" name="グループ化 368">
            <a:extLst>
              <a:ext uri="{FF2B5EF4-FFF2-40B4-BE49-F238E27FC236}">
                <a16:creationId xmlns:a16="http://schemas.microsoft.com/office/drawing/2014/main" id="{BB16D309-0A4A-474D-827D-E48EE52AE7FC}"/>
              </a:ext>
            </a:extLst>
          </p:cNvPr>
          <p:cNvGrpSpPr/>
          <p:nvPr/>
        </p:nvGrpSpPr>
        <p:grpSpPr>
          <a:xfrm>
            <a:off x="2708042" y="3572694"/>
            <a:ext cx="720000" cy="430244"/>
            <a:chOff x="6555416" y="4900731"/>
            <a:chExt cx="720000" cy="378515"/>
          </a:xfrm>
        </p:grpSpPr>
        <p:sp>
          <p:nvSpPr>
            <p:cNvPr id="370" name="四角形: 上の 2 つの角を丸める 369">
              <a:extLst>
                <a:ext uri="{FF2B5EF4-FFF2-40B4-BE49-F238E27FC236}">
                  <a16:creationId xmlns:a16="http://schemas.microsoft.com/office/drawing/2014/main" id="{3E36A6FE-2EDF-4256-8FCB-BAD10E0F6CE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宇土市</a:t>
              </a:r>
            </a:p>
          </p:txBody>
        </p:sp>
        <p:sp>
          <p:nvSpPr>
            <p:cNvPr id="371" name="四角形: 上の 2 つの角を丸める 370">
              <a:extLst>
                <a:ext uri="{FF2B5EF4-FFF2-40B4-BE49-F238E27FC236}">
                  <a16:creationId xmlns:a16="http://schemas.microsoft.com/office/drawing/2014/main" id="{8D1C3D90-2922-4477-A2A8-B859FC15247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72" name="グループ化 371">
            <a:extLst>
              <a:ext uri="{FF2B5EF4-FFF2-40B4-BE49-F238E27FC236}">
                <a16:creationId xmlns:a16="http://schemas.microsoft.com/office/drawing/2014/main" id="{11BAEA95-A71D-4042-A111-EA1287CC77EA}"/>
              </a:ext>
            </a:extLst>
          </p:cNvPr>
          <p:cNvGrpSpPr/>
          <p:nvPr/>
        </p:nvGrpSpPr>
        <p:grpSpPr>
          <a:xfrm>
            <a:off x="2362563" y="4029894"/>
            <a:ext cx="720000" cy="430244"/>
            <a:chOff x="6555416" y="4900731"/>
            <a:chExt cx="720000" cy="378515"/>
          </a:xfrm>
        </p:grpSpPr>
        <p:sp>
          <p:nvSpPr>
            <p:cNvPr id="373" name="四角形: 上の 2 つの角を丸める 372">
              <a:extLst>
                <a:ext uri="{FF2B5EF4-FFF2-40B4-BE49-F238E27FC236}">
                  <a16:creationId xmlns:a16="http://schemas.microsoft.com/office/drawing/2014/main" id="{709E2D7F-5F1E-4BC4-9ABC-6ECAD51281C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宇城市</a:t>
              </a:r>
            </a:p>
          </p:txBody>
        </p:sp>
        <p:sp>
          <p:nvSpPr>
            <p:cNvPr id="374" name="四角形: 上の 2 つの角を丸める 373">
              <a:extLst>
                <a:ext uri="{FF2B5EF4-FFF2-40B4-BE49-F238E27FC236}">
                  <a16:creationId xmlns:a16="http://schemas.microsoft.com/office/drawing/2014/main" id="{0E033B7A-7C95-47BE-B0C8-2B287C6A19F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75" name="グループ化 374">
            <a:extLst>
              <a:ext uri="{FF2B5EF4-FFF2-40B4-BE49-F238E27FC236}">
                <a16:creationId xmlns:a16="http://schemas.microsoft.com/office/drawing/2014/main" id="{17A38C77-8B2D-4E75-92FF-601AF0AA3AE2}"/>
              </a:ext>
            </a:extLst>
          </p:cNvPr>
          <p:cNvGrpSpPr/>
          <p:nvPr/>
        </p:nvGrpSpPr>
        <p:grpSpPr>
          <a:xfrm>
            <a:off x="3155043" y="4281354"/>
            <a:ext cx="720000" cy="430244"/>
            <a:chOff x="6555416" y="4900731"/>
            <a:chExt cx="720000" cy="378515"/>
          </a:xfrm>
        </p:grpSpPr>
        <p:sp>
          <p:nvSpPr>
            <p:cNvPr id="376" name="四角形: 上の 2 つの角を丸める 375">
              <a:extLst>
                <a:ext uri="{FF2B5EF4-FFF2-40B4-BE49-F238E27FC236}">
                  <a16:creationId xmlns:a16="http://schemas.microsoft.com/office/drawing/2014/main" id="{46B2F342-D3BA-4006-986D-024E95EBA4D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氷川町</a:t>
              </a:r>
            </a:p>
          </p:txBody>
        </p:sp>
        <p:sp>
          <p:nvSpPr>
            <p:cNvPr id="377" name="四角形: 上の 2 つの角を丸める 376">
              <a:extLst>
                <a:ext uri="{FF2B5EF4-FFF2-40B4-BE49-F238E27FC236}">
                  <a16:creationId xmlns:a16="http://schemas.microsoft.com/office/drawing/2014/main" id="{F3AA4B1C-F874-4157-9FCE-1BF5FF1BD95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78" name="グループ化 377">
            <a:extLst>
              <a:ext uri="{FF2B5EF4-FFF2-40B4-BE49-F238E27FC236}">
                <a16:creationId xmlns:a16="http://schemas.microsoft.com/office/drawing/2014/main" id="{93D41095-25E1-4EA9-8BBB-E5E484E7D6B1}"/>
              </a:ext>
            </a:extLst>
          </p:cNvPr>
          <p:cNvGrpSpPr/>
          <p:nvPr/>
        </p:nvGrpSpPr>
        <p:grpSpPr>
          <a:xfrm>
            <a:off x="3609340" y="4730850"/>
            <a:ext cx="720000" cy="430244"/>
            <a:chOff x="6555416" y="4900731"/>
            <a:chExt cx="720000" cy="378515"/>
          </a:xfrm>
        </p:grpSpPr>
        <p:sp>
          <p:nvSpPr>
            <p:cNvPr id="379" name="四角形: 上の 2 つの角を丸める 378">
              <a:extLst>
                <a:ext uri="{FF2B5EF4-FFF2-40B4-BE49-F238E27FC236}">
                  <a16:creationId xmlns:a16="http://schemas.microsoft.com/office/drawing/2014/main" id="{D40C362B-8B54-497D-A25E-90D629FD033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八代市</a:t>
              </a:r>
            </a:p>
          </p:txBody>
        </p:sp>
        <p:sp>
          <p:nvSpPr>
            <p:cNvPr id="380" name="四角形: 上の 2 つの角を丸める 379">
              <a:extLst>
                <a:ext uri="{FF2B5EF4-FFF2-40B4-BE49-F238E27FC236}">
                  <a16:creationId xmlns:a16="http://schemas.microsoft.com/office/drawing/2014/main" id="{11473FD9-25EB-4685-AC94-373C13317A1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81" name="グループ化 380">
            <a:extLst>
              <a:ext uri="{FF2B5EF4-FFF2-40B4-BE49-F238E27FC236}">
                <a16:creationId xmlns:a16="http://schemas.microsoft.com/office/drawing/2014/main" id="{CA905B83-FE95-4A47-9AD9-FE1556CE53FC}"/>
              </a:ext>
            </a:extLst>
          </p:cNvPr>
          <p:cNvGrpSpPr/>
          <p:nvPr/>
        </p:nvGrpSpPr>
        <p:grpSpPr>
          <a:xfrm>
            <a:off x="4377072" y="5049681"/>
            <a:ext cx="720000" cy="430244"/>
            <a:chOff x="6555416" y="4900731"/>
            <a:chExt cx="720000" cy="378515"/>
          </a:xfrm>
        </p:grpSpPr>
        <p:sp>
          <p:nvSpPr>
            <p:cNvPr id="382" name="四角形: 上の 2 つの角を丸める 381">
              <a:extLst>
                <a:ext uri="{FF2B5EF4-FFF2-40B4-BE49-F238E27FC236}">
                  <a16:creationId xmlns:a16="http://schemas.microsoft.com/office/drawing/2014/main" id="{EF969B11-2517-4F8A-83A8-CF10E04700A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五木村</a:t>
              </a:r>
            </a:p>
          </p:txBody>
        </p:sp>
        <p:sp>
          <p:nvSpPr>
            <p:cNvPr id="383" name="四角形: 上の 2 つの角を丸める 382">
              <a:extLst>
                <a:ext uri="{FF2B5EF4-FFF2-40B4-BE49-F238E27FC236}">
                  <a16:creationId xmlns:a16="http://schemas.microsoft.com/office/drawing/2014/main" id="{F23CDAF5-BB5D-4F9D-961B-97415DE6DB6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84" name="グループ化 383">
            <a:extLst>
              <a:ext uri="{FF2B5EF4-FFF2-40B4-BE49-F238E27FC236}">
                <a16:creationId xmlns:a16="http://schemas.microsoft.com/office/drawing/2014/main" id="{0C27DC6B-A38C-484A-B5D7-17D85B152F0E}"/>
              </a:ext>
            </a:extLst>
          </p:cNvPr>
          <p:cNvGrpSpPr/>
          <p:nvPr/>
        </p:nvGrpSpPr>
        <p:grpSpPr>
          <a:xfrm>
            <a:off x="5067663" y="5500554"/>
            <a:ext cx="720000" cy="430244"/>
            <a:chOff x="6555416" y="4900731"/>
            <a:chExt cx="720000" cy="378515"/>
          </a:xfrm>
        </p:grpSpPr>
        <p:sp>
          <p:nvSpPr>
            <p:cNvPr id="385" name="四角形: 上の 2 つの角を丸める 384">
              <a:extLst>
                <a:ext uri="{FF2B5EF4-FFF2-40B4-BE49-F238E27FC236}">
                  <a16:creationId xmlns:a16="http://schemas.microsoft.com/office/drawing/2014/main" id="{9DA32216-E0DB-4A3B-9E02-9B33F122618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水上村</a:t>
              </a:r>
            </a:p>
          </p:txBody>
        </p:sp>
        <p:sp>
          <p:nvSpPr>
            <p:cNvPr id="386" name="四角形: 上の 2 つの角を丸める 385">
              <a:extLst>
                <a:ext uri="{FF2B5EF4-FFF2-40B4-BE49-F238E27FC236}">
                  <a16:creationId xmlns:a16="http://schemas.microsoft.com/office/drawing/2014/main" id="{E184AD2B-2009-4C70-961B-CD0CDFB67A2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87" name="グループ化 386">
            <a:extLst>
              <a:ext uri="{FF2B5EF4-FFF2-40B4-BE49-F238E27FC236}">
                <a16:creationId xmlns:a16="http://schemas.microsoft.com/office/drawing/2014/main" id="{77684EEE-F31B-439A-B477-5F7C5751D6E3}"/>
              </a:ext>
            </a:extLst>
          </p:cNvPr>
          <p:cNvGrpSpPr/>
          <p:nvPr/>
        </p:nvGrpSpPr>
        <p:grpSpPr>
          <a:xfrm>
            <a:off x="5151481" y="5980614"/>
            <a:ext cx="720000" cy="430244"/>
            <a:chOff x="6555416" y="4900731"/>
            <a:chExt cx="720000" cy="378515"/>
          </a:xfrm>
        </p:grpSpPr>
        <p:sp>
          <p:nvSpPr>
            <p:cNvPr id="388" name="四角形: 上の 2 つの角を丸める 387">
              <a:extLst>
                <a:ext uri="{FF2B5EF4-FFF2-40B4-BE49-F238E27FC236}">
                  <a16:creationId xmlns:a16="http://schemas.microsoft.com/office/drawing/2014/main" id="{87C00F25-B436-4BCE-86A0-B008A2E0F3E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湯前町</a:t>
              </a:r>
            </a:p>
          </p:txBody>
        </p:sp>
        <p:sp>
          <p:nvSpPr>
            <p:cNvPr id="389" name="四角形: 上の 2 つの角を丸める 388">
              <a:extLst>
                <a:ext uri="{FF2B5EF4-FFF2-40B4-BE49-F238E27FC236}">
                  <a16:creationId xmlns:a16="http://schemas.microsoft.com/office/drawing/2014/main" id="{0D3A9DF9-DD0C-4D7B-B1F1-3006448FA13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90" name="グループ化 389">
            <a:extLst>
              <a:ext uri="{FF2B5EF4-FFF2-40B4-BE49-F238E27FC236}">
                <a16:creationId xmlns:a16="http://schemas.microsoft.com/office/drawing/2014/main" id="{975D077B-E279-44FC-8C69-4689377C8BD1}"/>
              </a:ext>
            </a:extLst>
          </p:cNvPr>
          <p:cNvGrpSpPr/>
          <p:nvPr/>
        </p:nvGrpSpPr>
        <p:grpSpPr>
          <a:xfrm>
            <a:off x="5151481" y="6468294"/>
            <a:ext cx="720000" cy="430244"/>
            <a:chOff x="6555416" y="4900731"/>
            <a:chExt cx="720000" cy="378515"/>
          </a:xfrm>
        </p:grpSpPr>
        <p:sp>
          <p:nvSpPr>
            <p:cNvPr id="391" name="四角形: 上の 2 つの角を丸める 390">
              <a:extLst>
                <a:ext uri="{FF2B5EF4-FFF2-40B4-BE49-F238E27FC236}">
                  <a16:creationId xmlns:a16="http://schemas.microsoft.com/office/drawing/2014/main" id="{1614AE83-A336-493F-BA0F-F21068ACA87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多良木町</a:t>
              </a:r>
            </a:p>
          </p:txBody>
        </p:sp>
        <p:sp>
          <p:nvSpPr>
            <p:cNvPr id="392" name="四角形: 上の 2 つの角を丸める 391">
              <a:extLst>
                <a:ext uri="{FF2B5EF4-FFF2-40B4-BE49-F238E27FC236}">
                  <a16:creationId xmlns:a16="http://schemas.microsoft.com/office/drawing/2014/main" id="{7DBB9F24-4FC9-40F4-BB1E-6BBE3942ABE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93" name="グループ化 392">
            <a:extLst>
              <a:ext uri="{FF2B5EF4-FFF2-40B4-BE49-F238E27FC236}">
                <a16:creationId xmlns:a16="http://schemas.microsoft.com/office/drawing/2014/main" id="{F4B80AC0-7125-41A8-890F-FB14722AE4C9}"/>
              </a:ext>
            </a:extLst>
          </p:cNvPr>
          <p:cNvGrpSpPr/>
          <p:nvPr/>
        </p:nvGrpSpPr>
        <p:grpSpPr>
          <a:xfrm>
            <a:off x="4381861" y="6468294"/>
            <a:ext cx="720000" cy="430244"/>
            <a:chOff x="6555416" y="4900731"/>
            <a:chExt cx="720000" cy="378515"/>
          </a:xfrm>
        </p:grpSpPr>
        <p:sp>
          <p:nvSpPr>
            <p:cNvPr id="394" name="四角形: 上の 2 つの角を丸める 393">
              <a:extLst>
                <a:ext uri="{FF2B5EF4-FFF2-40B4-BE49-F238E27FC236}">
                  <a16:creationId xmlns:a16="http://schemas.microsoft.com/office/drawing/2014/main" id="{2A9AD259-6DBD-41CC-9798-9F88DF02EF5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あさぎり町</a:t>
              </a:r>
            </a:p>
          </p:txBody>
        </p:sp>
        <p:sp>
          <p:nvSpPr>
            <p:cNvPr id="395" name="四角形: 上の 2 つの角を丸める 394">
              <a:extLst>
                <a:ext uri="{FF2B5EF4-FFF2-40B4-BE49-F238E27FC236}">
                  <a16:creationId xmlns:a16="http://schemas.microsoft.com/office/drawing/2014/main" id="{93D04AA0-E1DA-44E1-8FCA-6FD431BA274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96" name="グループ化 395">
            <a:extLst>
              <a:ext uri="{FF2B5EF4-FFF2-40B4-BE49-F238E27FC236}">
                <a16:creationId xmlns:a16="http://schemas.microsoft.com/office/drawing/2014/main" id="{29EA2262-F8E9-4E56-85ED-84C1A8A85A3E}"/>
              </a:ext>
            </a:extLst>
          </p:cNvPr>
          <p:cNvGrpSpPr/>
          <p:nvPr/>
        </p:nvGrpSpPr>
        <p:grpSpPr>
          <a:xfrm>
            <a:off x="3604621" y="6468294"/>
            <a:ext cx="720000" cy="430244"/>
            <a:chOff x="6555416" y="4900731"/>
            <a:chExt cx="720000" cy="378515"/>
          </a:xfrm>
        </p:grpSpPr>
        <p:sp>
          <p:nvSpPr>
            <p:cNvPr id="397" name="四角形: 上の 2 つの角を丸める 396">
              <a:extLst>
                <a:ext uri="{FF2B5EF4-FFF2-40B4-BE49-F238E27FC236}">
                  <a16:creationId xmlns:a16="http://schemas.microsoft.com/office/drawing/2014/main" id="{B5D6B889-E3A6-41CE-BC8C-AE2BA75E84A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人吉市</a:t>
              </a:r>
            </a:p>
          </p:txBody>
        </p:sp>
        <p:sp>
          <p:nvSpPr>
            <p:cNvPr id="398" name="四角形: 上の 2 つの角を丸める 397">
              <a:extLst>
                <a:ext uri="{FF2B5EF4-FFF2-40B4-BE49-F238E27FC236}">
                  <a16:creationId xmlns:a16="http://schemas.microsoft.com/office/drawing/2014/main" id="{5B0D1610-561A-4778-B30A-4AEE90B3DDC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99" name="グループ化 398">
            <a:extLst>
              <a:ext uri="{FF2B5EF4-FFF2-40B4-BE49-F238E27FC236}">
                <a16:creationId xmlns:a16="http://schemas.microsoft.com/office/drawing/2014/main" id="{C9ADA636-9577-4DDD-94AE-C68CCB506791}"/>
              </a:ext>
            </a:extLst>
          </p:cNvPr>
          <p:cNvGrpSpPr/>
          <p:nvPr/>
        </p:nvGrpSpPr>
        <p:grpSpPr>
          <a:xfrm>
            <a:off x="4231986" y="6931320"/>
            <a:ext cx="720000" cy="430244"/>
            <a:chOff x="6555416" y="4900731"/>
            <a:chExt cx="720000" cy="378515"/>
          </a:xfrm>
        </p:grpSpPr>
        <p:sp>
          <p:nvSpPr>
            <p:cNvPr id="400" name="四角形: 上の 2 つの角を丸める 399">
              <a:extLst>
                <a:ext uri="{FF2B5EF4-FFF2-40B4-BE49-F238E27FC236}">
                  <a16:creationId xmlns:a16="http://schemas.microsoft.com/office/drawing/2014/main" id="{BB615A3F-44A3-41E9-918E-46AF5D66D55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錦町</a:t>
              </a:r>
            </a:p>
          </p:txBody>
        </p:sp>
        <p:sp>
          <p:nvSpPr>
            <p:cNvPr id="401" name="四角形: 上の 2 つの角を丸める 400">
              <a:extLst>
                <a:ext uri="{FF2B5EF4-FFF2-40B4-BE49-F238E27FC236}">
                  <a16:creationId xmlns:a16="http://schemas.microsoft.com/office/drawing/2014/main" id="{479886C1-3A40-4965-808A-74D3AA7F113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02" name="グループ化 401">
            <a:extLst>
              <a:ext uri="{FF2B5EF4-FFF2-40B4-BE49-F238E27FC236}">
                <a16:creationId xmlns:a16="http://schemas.microsoft.com/office/drawing/2014/main" id="{16ADFC12-A46B-4FE1-8B6F-F02643878FB6}"/>
              </a:ext>
            </a:extLst>
          </p:cNvPr>
          <p:cNvGrpSpPr/>
          <p:nvPr/>
        </p:nvGrpSpPr>
        <p:grpSpPr>
          <a:xfrm>
            <a:off x="3745245" y="2353126"/>
            <a:ext cx="720000" cy="430244"/>
            <a:chOff x="6555416" y="4900731"/>
            <a:chExt cx="720000" cy="378515"/>
          </a:xfrm>
        </p:grpSpPr>
        <p:sp>
          <p:nvSpPr>
            <p:cNvPr id="403" name="四角形: 上の 2 つの角を丸める 402">
              <a:extLst>
                <a:ext uri="{FF2B5EF4-FFF2-40B4-BE49-F238E27FC236}">
                  <a16:creationId xmlns:a16="http://schemas.microsoft.com/office/drawing/2014/main" id="{ECCD50A4-F9EE-488D-9D95-2CF086E72B3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合志市</a:t>
              </a:r>
            </a:p>
          </p:txBody>
        </p:sp>
        <p:sp>
          <p:nvSpPr>
            <p:cNvPr id="404" name="四角形: 上の 2 つの角を丸める 403">
              <a:extLst>
                <a:ext uri="{FF2B5EF4-FFF2-40B4-BE49-F238E27FC236}">
                  <a16:creationId xmlns:a16="http://schemas.microsoft.com/office/drawing/2014/main" id="{51D80933-B41C-42C9-B310-74A4B7E38AB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05" name="グループ化 404">
            <a:extLst>
              <a:ext uri="{FF2B5EF4-FFF2-40B4-BE49-F238E27FC236}">
                <a16:creationId xmlns:a16="http://schemas.microsoft.com/office/drawing/2014/main" id="{2D06FFE7-DA70-4671-90B0-ABAD26344139}"/>
              </a:ext>
            </a:extLst>
          </p:cNvPr>
          <p:cNvGrpSpPr/>
          <p:nvPr/>
        </p:nvGrpSpPr>
        <p:grpSpPr>
          <a:xfrm>
            <a:off x="3745245" y="2855201"/>
            <a:ext cx="720000" cy="430244"/>
            <a:chOff x="6555416" y="4900731"/>
            <a:chExt cx="720000" cy="378515"/>
          </a:xfrm>
        </p:grpSpPr>
        <p:sp>
          <p:nvSpPr>
            <p:cNvPr id="406" name="四角形: 上の 2 つの角を丸める 405">
              <a:extLst>
                <a:ext uri="{FF2B5EF4-FFF2-40B4-BE49-F238E27FC236}">
                  <a16:creationId xmlns:a16="http://schemas.microsoft.com/office/drawing/2014/main" id="{CB179B97-0614-4F63-A5B8-1CD1E1D8846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菊陽町</a:t>
              </a:r>
            </a:p>
          </p:txBody>
        </p:sp>
        <p:sp>
          <p:nvSpPr>
            <p:cNvPr id="407" name="四角形: 上の 2 つの角を丸める 406">
              <a:extLst>
                <a:ext uri="{FF2B5EF4-FFF2-40B4-BE49-F238E27FC236}">
                  <a16:creationId xmlns:a16="http://schemas.microsoft.com/office/drawing/2014/main" id="{C7A25CF3-2B7C-4A7C-AE90-BD6F2AA86A9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08" name="グループ化 407">
            <a:extLst>
              <a:ext uri="{FF2B5EF4-FFF2-40B4-BE49-F238E27FC236}">
                <a16:creationId xmlns:a16="http://schemas.microsoft.com/office/drawing/2014/main" id="{81E9034B-2A16-41FB-861F-E605B774B2AB}"/>
              </a:ext>
            </a:extLst>
          </p:cNvPr>
          <p:cNvGrpSpPr/>
          <p:nvPr/>
        </p:nvGrpSpPr>
        <p:grpSpPr>
          <a:xfrm>
            <a:off x="1732682" y="6239694"/>
            <a:ext cx="720000" cy="430244"/>
            <a:chOff x="6555416" y="4900731"/>
            <a:chExt cx="720000" cy="378515"/>
          </a:xfrm>
        </p:grpSpPr>
        <p:sp>
          <p:nvSpPr>
            <p:cNvPr id="409" name="四角形: 上の 2 つの角を丸める 408">
              <a:extLst>
                <a:ext uri="{FF2B5EF4-FFF2-40B4-BE49-F238E27FC236}">
                  <a16:creationId xmlns:a16="http://schemas.microsoft.com/office/drawing/2014/main" id="{4A07DABF-FD41-4FAA-AD40-8689FA4792E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津奈木町</a:t>
              </a:r>
            </a:p>
          </p:txBody>
        </p:sp>
        <p:sp>
          <p:nvSpPr>
            <p:cNvPr id="410" name="四角形: 上の 2 つの角を丸める 409">
              <a:extLst>
                <a:ext uri="{FF2B5EF4-FFF2-40B4-BE49-F238E27FC236}">
                  <a16:creationId xmlns:a16="http://schemas.microsoft.com/office/drawing/2014/main" id="{E754B8F2-49C7-4793-BABB-F7823CD00F7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11" name="グループ化 410">
            <a:extLst>
              <a:ext uri="{FF2B5EF4-FFF2-40B4-BE49-F238E27FC236}">
                <a16:creationId xmlns:a16="http://schemas.microsoft.com/office/drawing/2014/main" id="{9BC5679B-4DF0-41FA-B362-30D6578DE051}"/>
              </a:ext>
            </a:extLst>
          </p:cNvPr>
          <p:cNvGrpSpPr/>
          <p:nvPr/>
        </p:nvGrpSpPr>
        <p:grpSpPr>
          <a:xfrm>
            <a:off x="1732682" y="6704514"/>
            <a:ext cx="720000" cy="430244"/>
            <a:chOff x="6555416" y="4900731"/>
            <a:chExt cx="720000" cy="378515"/>
          </a:xfrm>
        </p:grpSpPr>
        <p:sp>
          <p:nvSpPr>
            <p:cNvPr id="412" name="四角形: 上の 2 つの角を丸める 411">
              <a:extLst>
                <a:ext uri="{FF2B5EF4-FFF2-40B4-BE49-F238E27FC236}">
                  <a16:creationId xmlns:a16="http://schemas.microsoft.com/office/drawing/2014/main" id="{6F3E1F9C-1A37-4367-8B84-D1A5B61DD66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水俣市</a:t>
              </a:r>
            </a:p>
          </p:txBody>
        </p:sp>
        <p:sp>
          <p:nvSpPr>
            <p:cNvPr id="413" name="四角形: 上の 2 つの角を丸める 412">
              <a:extLst>
                <a:ext uri="{FF2B5EF4-FFF2-40B4-BE49-F238E27FC236}">
                  <a16:creationId xmlns:a16="http://schemas.microsoft.com/office/drawing/2014/main" id="{4D6F3EAB-5EED-4A6A-AF9B-25527D689B7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14" name="グループ化 413">
            <a:extLst>
              <a:ext uri="{FF2B5EF4-FFF2-40B4-BE49-F238E27FC236}">
                <a16:creationId xmlns:a16="http://schemas.microsoft.com/office/drawing/2014/main" id="{D1776599-3934-4B07-BD16-981EFD6DBE9A}"/>
              </a:ext>
            </a:extLst>
          </p:cNvPr>
          <p:cNvGrpSpPr/>
          <p:nvPr/>
        </p:nvGrpSpPr>
        <p:grpSpPr>
          <a:xfrm>
            <a:off x="3315061" y="5995854"/>
            <a:ext cx="720000" cy="430244"/>
            <a:chOff x="6555416" y="4900731"/>
            <a:chExt cx="720000" cy="378515"/>
          </a:xfrm>
        </p:grpSpPr>
        <p:sp>
          <p:nvSpPr>
            <p:cNvPr id="415" name="四角形: 上の 2 つの角を丸める 414">
              <a:extLst>
                <a:ext uri="{FF2B5EF4-FFF2-40B4-BE49-F238E27FC236}">
                  <a16:creationId xmlns:a16="http://schemas.microsoft.com/office/drawing/2014/main" id="{C45C71EE-505E-4F6B-A558-BC1294C2D4B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球磨村</a:t>
              </a:r>
            </a:p>
          </p:txBody>
        </p:sp>
        <p:sp>
          <p:nvSpPr>
            <p:cNvPr id="416" name="四角形: 上の 2 つの角を丸める 415">
              <a:extLst>
                <a:ext uri="{FF2B5EF4-FFF2-40B4-BE49-F238E27FC236}">
                  <a16:creationId xmlns:a16="http://schemas.microsoft.com/office/drawing/2014/main" id="{B6B8775A-72DD-4BE7-B21A-49893747612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17" name="グループ化 416">
            <a:extLst>
              <a:ext uri="{FF2B5EF4-FFF2-40B4-BE49-F238E27FC236}">
                <a16:creationId xmlns:a16="http://schemas.microsoft.com/office/drawing/2014/main" id="{F099C6CC-CE22-4905-9189-85522E1A392E}"/>
              </a:ext>
            </a:extLst>
          </p:cNvPr>
          <p:cNvGrpSpPr/>
          <p:nvPr/>
        </p:nvGrpSpPr>
        <p:grpSpPr>
          <a:xfrm>
            <a:off x="2537821" y="5995854"/>
            <a:ext cx="720000" cy="430244"/>
            <a:chOff x="6555416" y="4900731"/>
            <a:chExt cx="720000" cy="378515"/>
          </a:xfrm>
        </p:grpSpPr>
        <p:sp>
          <p:nvSpPr>
            <p:cNvPr id="418" name="四角形: 上の 2 つの角を丸める 417">
              <a:extLst>
                <a:ext uri="{FF2B5EF4-FFF2-40B4-BE49-F238E27FC236}">
                  <a16:creationId xmlns:a16="http://schemas.microsoft.com/office/drawing/2014/main" id="{A8358D28-E243-4386-B7BE-09F3FA96830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芦北町</a:t>
              </a:r>
            </a:p>
          </p:txBody>
        </p:sp>
        <p:sp>
          <p:nvSpPr>
            <p:cNvPr id="419" name="四角形: 上の 2 つの角を丸める 418">
              <a:extLst>
                <a:ext uri="{FF2B5EF4-FFF2-40B4-BE49-F238E27FC236}">
                  <a16:creationId xmlns:a16="http://schemas.microsoft.com/office/drawing/2014/main" id="{EE4652AF-B442-445D-AF66-4687A566737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20" name="グループ化 419">
            <a:extLst>
              <a:ext uri="{FF2B5EF4-FFF2-40B4-BE49-F238E27FC236}">
                <a16:creationId xmlns:a16="http://schemas.microsoft.com/office/drawing/2014/main" id="{9626A702-4A2A-4662-9ECB-9B680129E6A8}"/>
              </a:ext>
            </a:extLst>
          </p:cNvPr>
          <p:cNvGrpSpPr/>
          <p:nvPr/>
        </p:nvGrpSpPr>
        <p:grpSpPr>
          <a:xfrm>
            <a:off x="3962761" y="5523414"/>
            <a:ext cx="720000" cy="430244"/>
            <a:chOff x="6555416" y="4900731"/>
            <a:chExt cx="720000" cy="378515"/>
          </a:xfrm>
        </p:grpSpPr>
        <p:sp>
          <p:nvSpPr>
            <p:cNvPr id="421" name="四角形: 上の 2 つの角を丸める 420">
              <a:extLst>
                <a:ext uri="{FF2B5EF4-FFF2-40B4-BE49-F238E27FC236}">
                  <a16:creationId xmlns:a16="http://schemas.microsoft.com/office/drawing/2014/main" id="{D638349E-91E5-46D9-A0EE-56FFA6AD3F6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相良村</a:t>
              </a:r>
            </a:p>
          </p:txBody>
        </p:sp>
        <p:sp>
          <p:nvSpPr>
            <p:cNvPr id="422" name="四角形: 上の 2 つの角を丸める 421">
              <a:extLst>
                <a:ext uri="{FF2B5EF4-FFF2-40B4-BE49-F238E27FC236}">
                  <a16:creationId xmlns:a16="http://schemas.microsoft.com/office/drawing/2014/main" id="{D68042FE-DA19-4092-B653-F648EA56128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23" name="グループ化 422">
            <a:extLst>
              <a:ext uri="{FF2B5EF4-FFF2-40B4-BE49-F238E27FC236}">
                <a16:creationId xmlns:a16="http://schemas.microsoft.com/office/drawing/2014/main" id="{3E70DD36-8BEA-4A5C-8398-01F00E050A3E}"/>
              </a:ext>
            </a:extLst>
          </p:cNvPr>
          <p:cNvGrpSpPr/>
          <p:nvPr/>
        </p:nvGrpSpPr>
        <p:grpSpPr>
          <a:xfrm>
            <a:off x="3185521" y="5523414"/>
            <a:ext cx="720000" cy="430244"/>
            <a:chOff x="6555416" y="4900731"/>
            <a:chExt cx="720000" cy="378515"/>
          </a:xfrm>
        </p:grpSpPr>
        <p:sp>
          <p:nvSpPr>
            <p:cNvPr id="424" name="四角形: 上の 2 つの角を丸める 423">
              <a:extLst>
                <a:ext uri="{FF2B5EF4-FFF2-40B4-BE49-F238E27FC236}">
                  <a16:creationId xmlns:a16="http://schemas.microsoft.com/office/drawing/2014/main" id="{8EE34C36-B649-4CB7-AAFA-82DBD94A0BB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山江村</a:t>
              </a:r>
            </a:p>
          </p:txBody>
        </p:sp>
        <p:sp>
          <p:nvSpPr>
            <p:cNvPr id="425" name="四角形: 上の 2 つの角を丸める 424">
              <a:extLst>
                <a:ext uri="{FF2B5EF4-FFF2-40B4-BE49-F238E27FC236}">
                  <a16:creationId xmlns:a16="http://schemas.microsoft.com/office/drawing/2014/main" id="{AE54094A-FB63-47F7-A5E3-977D43C7792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32" name="グループ化 431">
            <a:extLst>
              <a:ext uri="{FF2B5EF4-FFF2-40B4-BE49-F238E27FC236}">
                <a16:creationId xmlns:a16="http://schemas.microsoft.com/office/drawing/2014/main" id="{E3E033DD-41B2-4053-9B39-F0A12A274173}"/>
              </a:ext>
            </a:extLst>
          </p:cNvPr>
          <p:cNvGrpSpPr/>
          <p:nvPr/>
        </p:nvGrpSpPr>
        <p:grpSpPr>
          <a:xfrm>
            <a:off x="4522485" y="2353126"/>
            <a:ext cx="720000" cy="430244"/>
            <a:chOff x="6555416" y="4900731"/>
            <a:chExt cx="720000" cy="378515"/>
          </a:xfrm>
        </p:grpSpPr>
        <p:sp>
          <p:nvSpPr>
            <p:cNvPr id="433" name="四角形: 上の 2 つの角を丸める 432">
              <a:extLst>
                <a:ext uri="{FF2B5EF4-FFF2-40B4-BE49-F238E27FC236}">
                  <a16:creationId xmlns:a16="http://schemas.microsoft.com/office/drawing/2014/main" id="{99AEBF65-92CE-4CB7-A9D4-92A0F4F1293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大津町</a:t>
              </a:r>
            </a:p>
          </p:txBody>
        </p:sp>
        <p:sp>
          <p:nvSpPr>
            <p:cNvPr id="434" name="四角形: 上の 2 つの角を丸める 433">
              <a:extLst>
                <a:ext uri="{FF2B5EF4-FFF2-40B4-BE49-F238E27FC236}">
                  <a16:creationId xmlns:a16="http://schemas.microsoft.com/office/drawing/2014/main" id="{24203410-B0C7-4D8A-A1A1-35290A4AA89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35" name="グループ化 434">
            <a:extLst>
              <a:ext uri="{FF2B5EF4-FFF2-40B4-BE49-F238E27FC236}">
                <a16:creationId xmlns:a16="http://schemas.microsoft.com/office/drawing/2014/main" id="{CBC81EFA-2A80-44E8-B92C-9AAFF7E87C2B}"/>
              </a:ext>
            </a:extLst>
          </p:cNvPr>
          <p:cNvGrpSpPr/>
          <p:nvPr/>
        </p:nvGrpSpPr>
        <p:grpSpPr>
          <a:xfrm>
            <a:off x="4522485" y="2855201"/>
            <a:ext cx="720000" cy="430244"/>
            <a:chOff x="6555416" y="4900731"/>
            <a:chExt cx="720000" cy="378515"/>
          </a:xfrm>
        </p:grpSpPr>
        <p:sp>
          <p:nvSpPr>
            <p:cNvPr id="436" name="四角形: 上の 2 つの角を丸める 435">
              <a:extLst>
                <a:ext uri="{FF2B5EF4-FFF2-40B4-BE49-F238E27FC236}">
                  <a16:creationId xmlns:a16="http://schemas.microsoft.com/office/drawing/2014/main" id="{5F434BCA-987F-4F6A-A1B0-20BE799F95A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西原村</a:t>
              </a:r>
            </a:p>
          </p:txBody>
        </p:sp>
        <p:sp>
          <p:nvSpPr>
            <p:cNvPr id="437" name="四角形: 上の 2 つの角を丸める 436">
              <a:extLst>
                <a:ext uri="{FF2B5EF4-FFF2-40B4-BE49-F238E27FC236}">
                  <a16:creationId xmlns:a16="http://schemas.microsoft.com/office/drawing/2014/main" id="{35CA4398-FBEE-47CC-8700-87EBFF9EFF4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44" name="グループ化 443">
            <a:extLst>
              <a:ext uri="{FF2B5EF4-FFF2-40B4-BE49-F238E27FC236}">
                <a16:creationId xmlns:a16="http://schemas.microsoft.com/office/drawing/2014/main" id="{BFCC19F3-C4C1-47B8-B5A3-CCE35D5B0A18}"/>
              </a:ext>
            </a:extLst>
          </p:cNvPr>
          <p:cNvGrpSpPr/>
          <p:nvPr/>
        </p:nvGrpSpPr>
        <p:grpSpPr>
          <a:xfrm>
            <a:off x="3745245" y="3365190"/>
            <a:ext cx="720000" cy="430244"/>
            <a:chOff x="6555416" y="4900731"/>
            <a:chExt cx="720000" cy="378515"/>
          </a:xfrm>
        </p:grpSpPr>
        <p:sp>
          <p:nvSpPr>
            <p:cNvPr id="445" name="四角形: 上の 2 つの角を丸める 444">
              <a:extLst>
                <a:ext uri="{FF2B5EF4-FFF2-40B4-BE49-F238E27FC236}">
                  <a16:creationId xmlns:a16="http://schemas.microsoft.com/office/drawing/2014/main" id="{B4B56DC5-B384-4228-970B-39A42FB9D58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嘉島町</a:t>
              </a:r>
            </a:p>
          </p:txBody>
        </p:sp>
        <p:sp>
          <p:nvSpPr>
            <p:cNvPr id="446" name="四角形: 上の 2 つの角を丸める 445">
              <a:extLst>
                <a:ext uri="{FF2B5EF4-FFF2-40B4-BE49-F238E27FC236}">
                  <a16:creationId xmlns:a16="http://schemas.microsoft.com/office/drawing/2014/main" id="{8B9198CF-D85B-459C-AD52-2F026556BDE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47" name="グループ化 446">
            <a:extLst>
              <a:ext uri="{FF2B5EF4-FFF2-40B4-BE49-F238E27FC236}">
                <a16:creationId xmlns:a16="http://schemas.microsoft.com/office/drawing/2014/main" id="{A6528674-0FBE-4BEB-A91B-3C1B86CF7CF7}"/>
              </a:ext>
            </a:extLst>
          </p:cNvPr>
          <p:cNvGrpSpPr/>
          <p:nvPr/>
        </p:nvGrpSpPr>
        <p:grpSpPr>
          <a:xfrm>
            <a:off x="4522485" y="3365190"/>
            <a:ext cx="720000" cy="430244"/>
            <a:chOff x="6555416" y="4900731"/>
            <a:chExt cx="720000" cy="378515"/>
          </a:xfrm>
        </p:grpSpPr>
        <p:sp>
          <p:nvSpPr>
            <p:cNvPr id="448" name="四角形: 上の 2 つの角を丸める 447">
              <a:extLst>
                <a:ext uri="{FF2B5EF4-FFF2-40B4-BE49-F238E27FC236}">
                  <a16:creationId xmlns:a16="http://schemas.microsoft.com/office/drawing/2014/main" id="{812A8BC7-3740-485F-8B8F-C8AE2FB9780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益城町</a:t>
              </a:r>
            </a:p>
          </p:txBody>
        </p:sp>
        <p:sp>
          <p:nvSpPr>
            <p:cNvPr id="449" name="四角形: 上の 2 つの角を丸める 448">
              <a:extLst>
                <a:ext uri="{FF2B5EF4-FFF2-40B4-BE49-F238E27FC236}">
                  <a16:creationId xmlns:a16="http://schemas.microsoft.com/office/drawing/2014/main" id="{9055CE61-E252-424C-B158-16614F9AF87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53" name="グループ化 452">
            <a:extLst>
              <a:ext uri="{FF2B5EF4-FFF2-40B4-BE49-F238E27FC236}">
                <a16:creationId xmlns:a16="http://schemas.microsoft.com/office/drawing/2014/main" id="{CC00126B-9988-40A3-8762-4CB42C09D4F3}"/>
              </a:ext>
            </a:extLst>
          </p:cNvPr>
          <p:cNvGrpSpPr/>
          <p:nvPr/>
        </p:nvGrpSpPr>
        <p:grpSpPr>
          <a:xfrm>
            <a:off x="4202445" y="3884860"/>
            <a:ext cx="720000" cy="430244"/>
            <a:chOff x="6555416" y="4900731"/>
            <a:chExt cx="720000" cy="378515"/>
          </a:xfrm>
        </p:grpSpPr>
        <p:sp>
          <p:nvSpPr>
            <p:cNvPr id="454" name="四角形: 上の 2 つの角を丸める 453">
              <a:extLst>
                <a:ext uri="{FF2B5EF4-FFF2-40B4-BE49-F238E27FC236}">
                  <a16:creationId xmlns:a16="http://schemas.microsoft.com/office/drawing/2014/main" id="{7B074974-33E9-4E00-AC49-218F93625C2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御船町</a:t>
              </a:r>
            </a:p>
          </p:txBody>
        </p:sp>
        <p:sp>
          <p:nvSpPr>
            <p:cNvPr id="455" name="四角形: 上の 2 つの角を丸める 454">
              <a:extLst>
                <a:ext uri="{FF2B5EF4-FFF2-40B4-BE49-F238E27FC236}">
                  <a16:creationId xmlns:a16="http://schemas.microsoft.com/office/drawing/2014/main" id="{B7A9F8E6-0CF7-4786-B1F1-24DA62834C4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35492064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D4B207FF-AF90-4522-B1FE-F273F1A1BA52}"/>
              </a:ext>
            </a:extLst>
          </p:cNvPr>
          <p:cNvGrpSpPr/>
          <p:nvPr/>
        </p:nvGrpSpPr>
        <p:grpSpPr>
          <a:xfrm>
            <a:off x="117929" y="977510"/>
            <a:ext cx="6590393" cy="6332991"/>
            <a:chOff x="117929" y="977510"/>
            <a:chExt cx="6590393" cy="6332991"/>
          </a:xfrm>
        </p:grpSpPr>
        <p:grpSp>
          <p:nvGrpSpPr>
            <p:cNvPr id="15686" name="Group 326"/>
            <p:cNvGrpSpPr>
              <a:grpSpLocks/>
            </p:cNvGrpSpPr>
            <p:nvPr/>
          </p:nvGrpSpPr>
          <p:grpSpPr bwMode="auto">
            <a:xfrm>
              <a:off x="3075215" y="2230501"/>
              <a:ext cx="1221241" cy="1833563"/>
              <a:chOff x="2712" y="2330"/>
              <a:chExt cx="1077" cy="1617"/>
            </a:xfrm>
          </p:grpSpPr>
          <p:sp>
            <p:nvSpPr>
              <p:cNvPr id="15678" name="Freeform 318"/>
              <p:cNvSpPr>
                <a:spLocks/>
              </p:cNvSpPr>
              <p:nvPr/>
            </p:nvSpPr>
            <p:spPr bwMode="auto">
              <a:xfrm>
                <a:off x="2938" y="2330"/>
                <a:ext cx="510" cy="850"/>
              </a:xfrm>
              <a:custGeom>
                <a:avLst/>
                <a:gdLst>
                  <a:gd name="T0" fmla="*/ 0 w 510"/>
                  <a:gd name="T1" fmla="*/ 624 h 851"/>
                  <a:gd name="T2" fmla="*/ 0 w 510"/>
                  <a:gd name="T3" fmla="*/ 595 h 851"/>
                  <a:gd name="T4" fmla="*/ 57 w 510"/>
                  <a:gd name="T5" fmla="*/ 567 h 851"/>
                  <a:gd name="T6" fmla="*/ 57 w 510"/>
                  <a:gd name="T7" fmla="*/ 454 h 851"/>
                  <a:gd name="T8" fmla="*/ 85 w 510"/>
                  <a:gd name="T9" fmla="*/ 397 h 851"/>
                  <a:gd name="T10" fmla="*/ 57 w 510"/>
                  <a:gd name="T11" fmla="*/ 312 h 851"/>
                  <a:gd name="T12" fmla="*/ 57 w 510"/>
                  <a:gd name="T13" fmla="*/ 255 h 851"/>
                  <a:gd name="T14" fmla="*/ 85 w 510"/>
                  <a:gd name="T15" fmla="*/ 227 h 851"/>
                  <a:gd name="T16" fmla="*/ 142 w 510"/>
                  <a:gd name="T17" fmla="*/ 227 h 851"/>
                  <a:gd name="T18" fmla="*/ 170 w 510"/>
                  <a:gd name="T19" fmla="*/ 198 h 851"/>
                  <a:gd name="T20" fmla="*/ 170 w 510"/>
                  <a:gd name="T21" fmla="*/ 142 h 851"/>
                  <a:gd name="T22" fmla="*/ 255 w 510"/>
                  <a:gd name="T23" fmla="*/ 113 h 851"/>
                  <a:gd name="T24" fmla="*/ 340 w 510"/>
                  <a:gd name="T25" fmla="*/ 0 h 851"/>
                  <a:gd name="T26" fmla="*/ 425 w 510"/>
                  <a:gd name="T27" fmla="*/ 0 h 851"/>
                  <a:gd name="T28" fmla="*/ 425 w 510"/>
                  <a:gd name="T29" fmla="*/ 255 h 851"/>
                  <a:gd name="T30" fmla="*/ 397 w 510"/>
                  <a:gd name="T31" fmla="*/ 369 h 851"/>
                  <a:gd name="T32" fmla="*/ 397 w 510"/>
                  <a:gd name="T33" fmla="*/ 482 h 851"/>
                  <a:gd name="T34" fmla="*/ 425 w 510"/>
                  <a:gd name="T35" fmla="*/ 454 h 851"/>
                  <a:gd name="T36" fmla="*/ 454 w 510"/>
                  <a:gd name="T37" fmla="*/ 539 h 851"/>
                  <a:gd name="T38" fmla="*/ 425 w 510"/>
                  <a:gd name="T39" fmla="*/ 624 h 851"/>
                  <a:gd name="T40" fmla="*/ 510 w 510"/>
                  <a:gd name="T41" fmla="*/ 680 h 851"/>
                  <a:gd name="T42" fmla="*/ 482 w 510"/>
                  <a:gd name="T43" fmla="*/ 765 h 851"/>
                  <a:gd name="T44" fmla="*/ 397 w 510"/>
                  <a:gd name="T45" fmla="*/ 794 h 851"/>
                  <a:gd name="T46" fmla="*/ 397 w 510"/>
                  <a:gd name="T47" fmla="*/ 822 h 851"/>
                  <a:gd name="T48" fmla="*/ 312 w 510"/>
                  <a:gd name="T49" fmla="*/ 851 h 851"/>
                  <a:gd name="T50" fmla="*/ 312 w 510"/>
                  <a:gd name="T51" fmla="*/ 794 h 851"/>
                  <a:gd name="T52" fmla="*/ 227 w 510"/>
                  <a:gd name="T53" fmla="*/ 765 h 851"/>
                  <a:gd name="T54" fmla="*/ 198 w 510"/>
                  <a:gd name="T55" fmla="*/ 737 h 851"/>
                  <a:gd name="T56" fmla="*/ 113 w 510"/>
                  <a:gd name="T57" fmla="*/ 794 h 851"/>
                  <a:gd name="T58" fmla="*/ 142 w 510"/>
                  <a:gd name="T59" fmla="*/ 680 h 851"/>
                  <a:gd name="T60" fmla="*/ 113 w 510"/>
                  <a:gd name="T61" fmla="*/ 624 h 851"/>
                  <a:gd name="T62" fmla="*/ 57 w 510"/>
                  <a:gd name="T63" fmla="*/ 652 h 851"/>
                  <a:gd name="T64" fmla="*/ 0 w 510"/>
                  <a:gd name="T65" fmla="*/ 624 h 85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510" h="851">
                    <a:moveTo>
                      <a:pt x="0" y="624"/>
                    </a:moveTo>
                    <a:lnTo>
                      <a:pt x="0" y="595"/>
                    </a:lnTo>
                    <a:lnTo>
                      <a:pt x="57" y="567"/>
                    </a:lnTo>
                    <a:lnTo>
                      <a:pt x="57" y="454"/>
                    </a:lnTo>
                    <a:lnTo>
                      <a:pt x="85" y="397"/>
                    </a:lnTo>
                    <a:lnTo>
                      <a:pt x="57" y="312"/>
                    </a:lnTo>
                    <a:lnTo>
                      <a:pt x="57" y="255"/>
                    </a:lnTo>
                    <a:lnTo>
                      <a:pt x="85" y="227"/>
                    </a:lnTo>
                    <a:lnTo>
                      <a:pt x="142" y="227"/>
                    </a:lnTo>
                    <a:lnTo>
                      <a:pt x="170" y="198"/>
                    </a:lnTo>
                    <a:lnTo>
                      <a:pt x="170" y="142"/>
                    </a:lnTo>
                    <a:lnTo>
                      <a:pt x="255" y="113"/>
                    </a:lnTo>
                    <a:lnTo>
                      <a:pt x="340" y="0"/>
                    </a:lnTo>
                    <a:lnTo>
                      <a:pt x="425" y="0"/>
                    </a:lnTo>
                    <a:lnTo>
                      <a:pt x="425" y="255"/>
                    </a:lnTo>
                    <a:lnTo>
                      <a:pt x="397" y="369"/>
                    </a:lnTo>
                    <a:lnTo>
                      <a:pt x="397" y="482"/>
                    </a:lnTo>
                    <a:lnTo>
                      <a:pt x="425" y="454"/>
                    </a:lnTo>
                    <a:lnTo>
                      <a:pt x="454" y="539"/>
                    </a:lnTo>
                    <a:lnTo>
                      <a:pt x="425" y="624"/>
                    </a:lnTo>
                    <a:lnTo>
                      <a:pt x="510" y="680"/>
                    </a:lnTo>
                    <a:lnTo>
                      <a:pt x="482" y="765"/>
                    </a:lnTo>
                    <a:lnTo>
                      <a:pt x="397" y="794"/>
                    </a:lnTo>
                    <a:lnTo>
                      <a:pt x="397" y="822"/>
                    </a:lnTo>
                    <a:lnTo>
                      <a:pt x="312" y="851"/>
                    </a:lnTo>
                    <a:lnTo>
                      <a:pt x="312" y="794"/>
                    </a:lnTo>
                    <a:lnTo>
                      <a:pt x="227" y="765"/>
                    </a:lnTo>
                    <a:lnTo>
                      <a:pt x="198" y="737"/>
                    </a:lnTo>
                    <a:lnTo>
                      <a:pt x="113" y="794"/>
                    </a:lnTo>
                    <a:lnTo>
                      <a:pt x="142" y="680"/>
                    </a:lnTo>
                    <a:lnTo>
                      <a:pt x="113" y="624"/>
                    </a:lnTo>
                    <a:lnTo>
                      <a:pt x="57" y="652"/>
                    </a:lnTo>
                    <a:lnTo>
                      <a:pt x="0" y="624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79" name="Freeform 319"/>
              <p:cNvSpPr>
                <a:spLocks/>
              </p:cNvSpPr>
              <p:nvPr/>
            </p:nvSpPr>
            <p:spPr bwMode="auto">
              <a:xfrm>
                <a:off x="2712" y="2955"/>
                <a:ext cx="539" cy="595"/>
              </a:xfrm>
              <a:custGeom>
                <a:avLst/>
                <a:gdLst>
                  <a:gd name="T0" fmla="*/ 29 w 539"/>
                  <a:gd name="T1" fmla="*/ 85 h 595"/>
                  <a:gd name="T2" fmla="*/ 57 w 539"/>
                  <a:gd name="T3" fmla="*/ 28 h 595"/>
                  <a:gd name="T4" fmla="*/ 170 w 539"/>
                  <a:gd name="T5" fmla="*/ 56 h 595"/>
                  <a:gd name="T6" fmla="*/ 227 w 539"/>
                  <a:gd name="T7" fmla="*/ 0 h 595"/>
                  <a:gd name="T8" fmla="*/ 284 w 539"/>
                  <a:gd name="T9" fmla="*/ 28 h 595"/>
                  <a:gd name="T10" fmla="*/ 340 w 539"/>
                  <a:gd name="T11" fmla="*/ 0 h 595"/>
                  <a:gd name="T12" fmla="*/ 369 w 539"/>
                  <a:gd name="T13" fmla="*/ 56 h 595"/>
                  <a:gd name="T14" fmla="*/ 340 w 539"/>
                  <a:gd name="T15" fmla="*/ 170 h 595"/>
                  <a:gd name="T16" fmla="*/ 425 w 539"/>
                  <a:gd name="T17" fmla="*/ 113 h 595"/>
                  <a:gd name="T18" fmla="*/ 454 w 539"/>
                  <a:gd name="T19" fmla="*/ 141 h 595"/>
                  <a:gd name="T20" fmla="*/ 539 w 539"/>
                  <a:gd name="T21" fmla="*/ 170 h 595"/>
                  <a:gd name="T22" fmla="*/ 539 w 539"/>
                  <a:gd name="T23" fmla="*/ 227 h 595"/>
                  <a:gd name="T24" fmla="*/ 425 w 539"/>
                  <a:gd name="T25" fmla="*/ 312 h 595"/>
                  <a:gd name="T26" fmla="*/ 454 w 539"/>
                  <a:gd name="T27" fmla="*/ 340 h 595"/>
                  <a:gd name="T28" fmla="*/ 482 w 539"/>
                  <a:gd name="T29" fmla="*/ 368 h 595"/>
                  <a:gd name="T30" fmla="*/ 482 w 539"/>
                  <a:gd name="T31" fmla="*/ 397 h 595"/>
                  <a:gd name="T32" fmla="*/ 425 w 539"/>
                  <a:gd name="T33" fmla="*/ 482 h 595"/>
                  <a:gd name="T34" fmla="*/ 340 w 539"/>
                  <a:gd name="T35" fmla="*/ 482 h 595"/>
                  <a:gd name="T36" fmla="*/ 284 w 539"/>
                  <a:gd name="T37" fmla="*/ 510 h 595"/>
                  <a:gd name="T38" fmla="*/ 255 w 539"/>
                  <a:gd name="T39" fmla="*/ 538 h 595"/>
                  <a:gd name="T40" fmla="*/ 142 w 539"/>
                  <a:gd name="T41" fmla="*/ 595 h 595"/>
                  <a:gd name="T42" fmla="*/ 142 w 539"/>
                  <a:gd name="T43" fmla="*/ 538 h 595"/>
                  <a:gd name="T44" fmla="*/ 114 w 539"/>
                  <a:gd name="T45" fmla="*/ 482 h 595"/>
                  <a:gd name="T46" fmla="*/ 29 w 539"/>
                  <a:gd name="T47" fmla="*/ 482 h 595"/>
                  <a:gd name="T48" fmla="*/ 0 w 539"/>
                  <a:gd name="T49" fmla="*/ 453 h 595"/>
                  <a:gd name="T50" fmla="*/ 114 w 539"/>
                  <a:gd name="T51" fmla="*/ 425 h 595"/>
                  <a:gd name="T52" fmla="*/ 85 w 539"/>
                  <a:gd name="T53" fmla="*/ 397 h 595"/>
                  <a:gd name="T54" fmla="*/ 142 w 539"/>
                  <a:gd name="T55" fmla="*/ 312 h 595"/>
                  <a:gd name="T56" fmla="*/ 85 w 539"/>
                  <a:gd name="T57" fmla="*/ 170 h 595"/>
                  <a:gd name="T58" fmla="*/ 29 w 539"/>
                  <a:gd name="T59" fmla="*/ 85 h 59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</a:cxnLst>
                <a:rect l="0" t="0" r="r" b="b"/>
                <a:pathLst>
                  <a:path w="539" h="595">
                    <a:moveTo>
                      <a:pt x="29" y="85"/>
                    </a:moveTo>
                    <a:lnTo>
                      <a:pt x="57" y="28"/>
                    </a:lnTo>
                    <a:lnTo>
                      <a:pt x="170" y="56"/>
                    </a:lnTo>
                    <a:lnTo>
                      <a:pt x="227" y="0"/>
                    </a:lnTo>
                    <a:lnTo>
                      <a:pt x="284" y="28"/>
                    </a:lnTo>
                    <a:lnTo>
                      <a:pt x="340" y="0"/>
                    </a:lnTo>
                    <a:lnTo>
                      <a:pt x="369" y="56"/>
                    </a:lnTo>
                    <a:lnTo>
                      <a:pt x="340" y="170"/>
                    </a:lnTo>
                    <a:lnTo>
                      <a:pt x="425" y="113"/>
                    </a:lnTo>
                    <a:lnTo>
                      <a:pt x="454" y="141"/>
                    </a:lnTo>
                    <a:lnTo>
                      <a:pt x="539" y="170"/>
                    </a:lnTo>
                    <a:lnTo>
                      <a:pt x="539" y="227"/>
                    </a:lnTo>
                    <a:lnTo>
                      <a:pt x="425" y="312"/>
                    </a:lnTo>
                    <a:lnTo>
                      <a:pt x="454" y="340"/>
                    </a:lnTo>
                    <a:lnTo>
                      <a:pt x="482" y="368"/>
                    </a:lnTo>
                    <a:lnTo>
                      <a:pt x="482" y="397"/>
                    </a:lnTo>
                    <a:lnTo>
                      <a:pt x="425" y="482"/>
                    </a:lnTo>
                    <a:lnTo>
                      <a:pt x="340" y="482"/>
                    </a:lnTo>
                    <a:lnTo>
                      <a:pt x="284" y="510"/>
                    </a:lnTo>
                    <a:lnTo>
                      <a:pt x="255" y="538"/>
                    </a:lnTo>
                    <a:lnTo>
                      <a:pt x="142" y="595"/>
                    </a:lnTo>
                    <a:lnTo>
                      <a:pt x="142" y="538"/>
                    </a:lnTo>
                    <a:lnTo>
                      <a:pt x="114" y="482"/>
                    </a:lnTo>
                    <a:lnTo>
                      <a:pt x="29" y="482"/>
                    </a:lnTo>
                    <a:lnTo>
                      <a:pt x="0" y="453"/>
                    </a:lnTo>
                    <a:lnTo>
                      <a:pt x="114" y="425"/>
                    </a:lnTo>
                    <a:lnTo>
                      <a:pt x="85" y="397"/>
                    </a:lnTo>
                    <a:lnTo>
                      <a:pt x="142" y="312"/>
                    </a:lnTo>
                    <a:lnTo>
                      <a:pt x="85" y="170"/>
                    </a:lnTo>
                    <a:lnTo>
                      <a:pt x="29" y="85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80" name="Freeform 320"/>
              <p:cNvSpPr>
                <a:spLocks/>
              </p:cNvSpPr>
              <p:nvPr/>
            </p:nvSpPr>
            <p:spPr bwMode="auto">
              <a:xfrm>
                <a:off x="2826" y="3437"/>
                <a:ext cx="737" cy="510"/>
              </a:xfrm>
              <a:custGeom>
                <a:avLst/>
                <a:gdLst>
                  <a:gd name="T0" fmla="*/ 28 w 737"/>
                  <a:gd name="T1" fmla="*/ 113 h 510"/>
                  <a:gd name="T2" fmla="*/ 141 w 737"/>
                  <a:gd name="T3" fmla="*/ 56 h 510"/>
                  <a:gd name="T4" fmla="*/ 170 w 737"/>
                  <a:gd name="T5" fmla="*/ 28 h 510"/>
                  <a:gd name="T6" fmla="*/ 226 w 737"/>
                  <a:gd name="T7" fmla="*/ 0 h 510"/>
                  <a:gd name="T8" fmla="*/ 311 w 737"/>
                  <a:gd name="T9" fmla="*/ 0 h 510"/>
                  <a:gd name="T10" fmla="*/ 340 w 737"/>
                  <a:gd name="T11" fmla="*/ 28 h 510"/>
                  <a:gd name="T12" fmla="*/ 340 w 737"/>
                  <a:gd name="T13" fmla="*/ 85 h 510"/>
                  <a:gd name="T14" fmla="*/ 368 w 737"/>
                  <a:gd name="T15" fmla="*/ 113 h 510"/>
                  <a:gd name="T16" fmla="*/ 396 w 737"/>
                  <a:gd name="T17" fmla="*/ 113 h 510"/>
                  <a:gd name="T18" fmla="*/ 453 w 737"/>
                  <a:gd name="T19" fmla="*/ 141 h 510"/>
                  <a:gd name="T20" fmla="*/ 538 w 737"/>
                  <a:gd name="T21" fmla="*/ 113 h 510"/>
                  <a:gd name="T22" fmla="*/ 652 w 737"/>
                  <a:gd name="T23" fmla="*/ 141 h 510"/>
                  <a:gd name="T24" fmla="*/ 680 w 737"/>
                  <a:gd name="T25" fmla="*/ 226 h 510"/>
                  <a:gd name="T26" fmla="*/ 652 w 737"/>
                  <a:gd name="T27" fmla="*/ 255 h 510"/>
                  <a:gd name="T28" fmla="*/ 652 w 737"/>
                  <a:gd name="T29" fmla="*/ 312 h 510"/>
                  <a:gd name="T30" fmla="*/ 680 w 737"/>
                  <a:gd name="T31" fmla="*/ 340 h 510"/>
                  <a:gd name="T32" fmla="*/ 680 w 737"/>
                  <a:gd name="T33" fmla="*/ 368 h 510"/>
                  <a:gd name="T34" fmla="*/ 737 w 737"/>
                  <a:gd name="T35" fmla="*/ 453 h 510"/>
                  <a:gd name="T36" fmla="*/ 708 w 737"/>
                  <a:gd name="T37" fmla="*/ 482 h 510"/>
                  <a:gd name="T38" fmla="*/ 652 w 737"/>
                  <a:gd name="T39" fmla="*/ 482 h 510"/>
                  <a:gd name="T40" fmla="*/ 623 w 737"/>
                  <a:gd name="T41" fmla="*/ 425 h 510"/>
                  <a:gd name="T42" fmla="*/ 567 w 737"/>
                  <a:gd name="T43" fmla="*/ 510 h 510"/>
                  <a:gd name="T44" fmla="*/ 481 w 737"/>
                  <a:gd name="T45" fmla="*/ 397 h 510"/>
                  <a:gd name="T46" fmla="*/ 453 w 737"/>
                  <a:gd name="T47" fmla="*/ 368 h 510"/>
                  <a:gd name="T48" fmla="*/ 368 w 737"/>
                  <a:gd name="T49" fmla="*/ 340 h 510"/>
                  <a:gd name="T50" fmla="*/ 311 w 737"/>
                  <a:gd name="T51" fmla="*/ 340 h 510"/>
                  <a:gd name="T52" fmla="*/ 283 w 737"/>
                  <a:gd name="T53" fmla="*/ 283 h 510"/>
                  <a:gd name="T54" fmla="*/ 170 w 737"/>
                  <a:gd name="T55" fmla="*/ 226 h 510"/>
                  <a:gd name="T56" fmla="*/ 113 w 737"/>
                  <a:gd name="T57" fmla="*/ 255 h 510"/>
                  <a:gd name="T58" fmla="*/ 56 w 737"/>
                  <a:gd name="T59" fmla="*/ 226 h 510"/>
                  <a:gd name="T60" fmla="*/ 0 w 737"/>
                  <a:gd name="T61" fmla="*/ 170 h 510"/>
                  <a:gd name="T62" fmla="*/ 28 w 737"/>
                  <a:gd name="T63" fmla="*/ 113 h 5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</a:cxnLst>
                <a:rect l="0" t="0" r="r" b="b"/>
                <a:pathLst>
                  <a:path w="737" h="510">
                    <a:moveTo>
                      <a:pt x="28" y="113"/>
                    </a:moveTo>
                    <a:lnTo>
                      <a:pt x="141" y="56"/>
                    </a:lnTo>
                    <a:lnTo>
                      <a:pt x="170" y="28"/>
                    </a:lnTo>
                    <a:lnTo>
                      <a:pt x="226" y="0"/>
                    </a:lnTo>
                    <a:lnTo>
                      <a:pt x="311" y="0"/>
                    </a:lnTo>
                    <a:lnTo>
                      <a:pt x="340" y="28"/>
                    </a:lnTo>
                    <a:lnTo>
                      <a:pt x="340" y="85"/>
                    </a:lnTo>
                    <a:lnTo>
                      <a:pt x="368" y="113"/>
                    </a:lnTo>
                    <a:lnTo>
                      <a:pt x="396" y="113"/>
                    </a:lnTo>
                    <a:lnTo>
                      <a:pt x="453" y="141"/>
                    </a:lnTo>
                    <a:lnTo>
                      <a:pt x="538" y="113"/>
                    </a:lnTo>
                    <a:lnTo>
                      <a:pt x="652" y="141"/>
                    </a:lnTo>
                    <a:lnTo>
                      <a:pt x="680" y="226"/>
                    </a:lnTo>
                    <a:lnTo>
                      <a:pt x="652" y="255"/>
                    </a:lnTo>
                    <a:lnTo>
                      <a:pt x="652" y="312"/>
                    </a:lnTo>
                    <a:lnTo>
                      <a:pt x="680" y="340"/>
                    </a:lnTo>
                    <a:lnTo>
                      <a:pt x="680" y="368"/>
                    </a:lnTo>
                    <a:lnTo>
                      <a:pt x="737" y="453"/>
                    </a:lnTo>
                    <a:lnTo>
                      <a:pt x="708" y="482"/>
                    </a:lnTo>
                    <a:lnTo>
                      <a:pt x="652" y="482"/>
                    </a:lnTo>
                    <a:lnTo>
                      <a:pt x="623" y="425"/>
                    </a:lnTo>
                    <a:lnTo>
                      <a:pt x="567" y="510"/>
                    </a:lnTo>
                    <a:lnTo>
                      <a:pt x="481" y="397"/>
                    </a:lnTo>
                    <a:lnTo>
                      <a:pt x="453" y="368"/>
                    </a:lnTo>
                    <a:lnTo>
                      <a:pt x="368" y="340"/>
                    </a:lnTo>
                    <a:lnTo>
                      <a:pt x="311" y="340"/>
                    </a:lnTo>
                    <a:lnTo>
                      <a:pt x="283" y="283"/>
                    </a:lnTo>
                    <a:lnTo>
                      <a:pt x="170" y="226"/>
                    </a:lnTo>
                    <a:lnTo>
                      <a:pt x="113" y="255"/>
                    </a:lnTo>
                    <a:lnTo>
                      <a:pt x="56" y="226"/>
                    </a:lnTo>
                    <a:lnTo>
                      <a:pt x="0" y="170"/>
                    </a:lnTo>
                    <a:lnTo>
                      <a:pt x="28" y="113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81" name="Freeform 321"/>
              <p:cNvSpPr>
                <a:spLocks/>
              </p:cNvSpPr>
              <p:nvPr/>
            </p:nvSpPr>
            <p:spPr bwMode="auto">
              <a:xfrm>
                <a:off x="3137" y="3153"/>
                <a:ext cx="482" cy="397"/>
              </a:xfrm>
              <a:custGeom>
                <a:avLst/>
                <a:gdLst>
                  <a:gd name="T0" fmla="*/ 57 w 482"/>
                  <a:gd name="T1" fmla="*/ 397 h 397"/>
                  <a:gd name="T2" fmla="*/ 85 w 482"/>
                  <a:gd name="T3" fmla="*/ 397 h 397"/>
                  <a:gd name="T4" fmla="*/ 170 w 482"/>
                  <a:gd name="T5" fmla="*/ 369 h 397"/>
                  <a:gd name="T6" fmla="*/ 199 w 482"/>
                  <a:gd name="T7" fmla="*/ 340 h 397"/>
                  <a:gd name="T8" fmla="*/ 284 w 482"/>
                  <a:gd name="T9" fmla="*/ 340 h 397"/>
                  <a:gd name="T10" fmla="*/ 312 w 482"/>
                  <a:gd name="T11" fmla="*/ 284 h 397"/>
                  <a:gd name="T12" fmla="*/ 397 w 482"/>
                  <a:gd name="T13" fmla="*/ 255 h 397"/>
                  <a:gd name="T14" fmla="*/ 454 w 482"/>
                  <a:gd name="T15" fmla="*/ 255 h 397"/>
                  <a:gd name="T16" fmla="*/ 482 w 482"/>
                  <a:gd name="T17" fmla="*/ 227 h 397"/>
                  <a:gd name="T18" fmla="*/ 454 w 482"/>
                  <a:gd name="T19" fmla="*/ 142 h 397"/>
                  <a:gd name="T20" fmla="*/ 397 w 482"/>
                  <a:gd name="T21" fmla="*/ 142 h 397"/>
                  <a:gd name="T22" fmla="*/ 369 w 482"/>
                  <a:gd name="T23" fmla="*/ 114 h 397"/>
                  <a:gd name="T24" fmla="*/ 227 w 482"/>
                  <a:gd name="T25" fmla="*/ 85 h 397"/>
                  <a:gd name="T26" fmla="*/ 199 w 482"/>
                  <a:gd name="T27" fmla="*/ 0 h 397"/>
                  <a:gd name="T28" fmla="*/ 114 w 482"/>
                  <a:gd name="T29" fmla="*/ 29 h 397"/>
                  <a:gd name="T30" fmla="*/ 0 w 482"/>
                  <a:gd name="T31" fmla="*/ 114 h 397"/>
                  <a:gd name="T32" fmla="*/ 57 w 482"/>
                  <a:gd name="T33" fmla="*/ 170 h 397"/>
                  <a:gd name="T34" fmla="*/ 57 w 482"/>
                  <a:gd name="T35" fmla="*/ 199 h 397"/>
                  <a:gd name="T36" fmla="*/ 0 w 482"/>
                  <a:gd name="T37" fmla="*/ 284 h 397"/>
                  <a:gd name="T38" fmla="*/ 29 w 482"/>
                  <a:gd name="T39" fmla="*/ 312 h 397"/>
                  <a:gd name="T40" fmla="*/ 29 w 482"/>
                  <a:gd name="T41" fmla="*/ 369 h 397"/>
                  <a:gd name="T42" fmla="*/ 57 w 482"/>
                  <a:gd name="T43" fmla="*/ 397 h 3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482" h="397">
                    <a:moveTo>
                      <a:pt x="57" y="397"/>
                    </a:moveTo>
                    <a:lnTo>
                      <a:pt x="85" y="397"/>
                    </a:lnTo>
                    <a:lnTo>
                      <a:pt x="170" y="369"/>
                    </a:lnTo>
                    <a:lnTo>
                      <a:pt x="199" y="340"/>
                    </a:lnTo>
                    <a:lnTo>
                      <a:pt x="284" y="340"/>
                    </a:lnTo>
                    <a:lnTo>
                      <a:pt x="312" y="284"/>
                    </a:lnTo>
                    <a:lnTo>
                      <a:pt x="397" y="255"/>
                    </a:lnTo>
                    <a:lnTo>
                      <a:pt x="454" y="255"/>
                    </a:lnTo>
                    <a:lnTo>
                      <a:pt x="482" y="227"/>
                    </a:lnTo>
                    <a:lnTo>
                      <a:pt x="454" y="142"/>
                    </a:lnTo>
                    <a:lnTo>
                      <a:pt x="397" y="142"/>
                    </a:lnTo>
                    <a:lnTo>
                      <a:pt x="369" y="114"/>
                    </a:lnTo>
                    <a:lnTo>
                      <a:pt x="227" y="85"/>
                    </a:lnTo>
                    <a:lnTo>
                      <a:pt x="199" y="0"/>
                    </a:lnTo>
                    <a:lnTo>
                      <a:pt x="114" y="29"/>
                    </a:lnTo>
                    <a:lnTo>
                      <a:pt x="0" y="114"/>
                    </a:lnTo>
                    <a:lnTo>
                      <a:pt x="57" y="170"/>
                    </a:lnTo>
                    <a:lnTo>
                      <a:pt x="57" y="199"/>
                    </a:lnTo>
                    <a:lnTo>
                      <a:pt x="0" y="284"/>
                    </a:lnTo>
                    <a:lnTo>
                      <a:pt x="29" y="312"/>
                    </a:lnTo>
                    <a:lnTo>
                      <a:pt x="29" y="369"/>
                    </a:lnTo>
                    <a:lnTo>
                      <a:pt x="57" y="397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82" name="Freeform 322"/>
              <p:cNvSpPr>
                <a:spLocks/>
              </p:cNvSpPr>
              <p:nvPr/>
            </p:nvSpPr>
            <p:spPr bwMode="auto">
              <a:xfrm>
                <a:off x="3336" y="2955"/>
                <a:ext cx="453" cy="340"/>
              </a:xfrm>
              <a:custGeom>
                <a:avLst/>
                <a:gdLst>
                  <a:gd name="T0" fmla="*/ 255 w 453"/>
                  <a:gd name="T1" fmla="*/ 340 h 340"/>
                  <a:gd name="T2" fmla="*/ 198 w 453"/>
                  <a:gd name="T3" fmla="*/ 340 h 340"/>
                  <a:gd name="T4" fmla="*/ 170 w 453"/>
                  <a:gd name="T5" fmla="*/ 312 h 340"/>
                  <a:gd name="T6" fmla="*/ 28 w 453"/>
                  <a:gd name="T7" fmla="*/ 283 h 340"/>
                  <a:gd name="T8" fmla="*/ 0 w 453"/>
                  <a:gd name="T9" fmla="*/ 198 h 340"/>
                  <a:gd name="T10" fmla="*/ 0 w 453"/>
                  <a:gd name="T11" fmla="*/ 170 h 340"/>
                  <a:gd name="T12" fmla="*/ 85 w 453"/>
                  <a:gd name="T13" fmla="*/ 141 h 340"/>
                  <a:gd name="T14" fmla="*/ 113 w 453"/>
                  <a:gd name="T15" fmla="*/ 56 h 340"/>
                  <a:gd name="T16" fmla="*/ 28 w 453"/>
                  <a:gd name="T17" fmla="*/ 0 h 340"/>
                  <a:gd name="T18" fmla="*/ 113 w 453"/>
                  <a:gd name="T19" fmla="*/ 0 h 340"/>
                  <a:gd name="T20" fmla="*/ 170 w 453"/>
                  <a:gd name="T21" fmla="*/ 28 h 340"/>
                  <a:gd name="T22" fmla="*/ 227 w 453"/>
                  <a:gd name="T23" fmla="*/ 0 h 340"/>
                  <a:gd name="T24" fmla="*/ 368 w 453"/>
                  <a:gd name="T25" fmla="*/ 28 h 340"/>
                  <a:gd name="T26" fmla="*/ 368 w 453"/>
                  <a:gd name="T27" fmla="*/ 85 h 340"/>
                  <a:gd name="T28" fmla="*/ 425 w 453"/>
                  <a:gd name="T29" fmla="*/ 85 h 340"/>
                  <a:gd name="T30" fmla="*/ 453 w 453"/>
                  <a:gd name="T31" fmla="*/ 113 h 340"/>
                  <a:gd name="T32" fmla="*/ 453 w 453"/>
                  <a:gd name="T33" fmla="*/ 198 h 340"/>
                  <a:gd name="T34" fmla="*/ 397 w 453"/>
                  <a:gd name="T35" fmla="*/ 198 h 340"/>
                  <a:gd name="T36" fmla="*/ 368 w 453"/>
                  <a:gd name="T37" fmla="*/ 255 h 340"/>
                  <a:gd name="T38" fmla="*/ 312 w 453"/>
                  <a:gd name="T39" fmla="*/ 255 h 340"/>
                  <a:gd name="T40" fmla="*/ 255 w 453"/>
                  <a:gd name="T41" fmla="*/ 340 h 3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453" h="340">
                    <a:moveTo>
                      <a:pt x="255" y="340"/>
                    </a:moveTo>
                    <a:lnTo>
                      <a:pt x="198" y="340"/>
                    </a:lnTo>
                    <a:lnTo>
                      <a:pt x="170" y="312"/>
                    </a:lnTo>
                    <a:lnTo>
                      <a:pt x="28" y="283"/>
                    </a:lnTo>
                    <a:lnTo>
                      <a:pt x="0" y="198"/>
                    </a:lnTo>
                    <a:lnTo>
                      <a:pt x="0" y="170"/>
                    </a:lnTo>
                    <a:lnTo>
                      <a:pt x="85" y="141"/>
                    </a:lnTo>
                    <a:lnTo>
                      <a:pt x="113" y="56"/>
                    </a:lnTo>
                    <a:lnTo>
                      <a:pt x="28" y="0"/>
                    </a:lnTo>
                    <a:lnTo>
                      <a:pt x="113" y="0"/>
                    </a:lnTo>
                    <a:lnTo>
                      <a:pt x="170" y="28"/>
                    </a:lnTo>
                    <a:lnTo>
                      <a:pt x="227" y="0"/>
                    </a:lnTo>
                    <a:lnTo>
                      <a:pt x="368" y="28"/>
                    </a:lnTo>
                    <a:lnTo>
                      <a:pt x="368" y="85"/>
                    </a:lnTo>
                    <a:lnTo>
                      <a:pt x="425" y="85"/>
                    </a:lnTo>
                    <a:lnTo>
                      <a:pt x="453" y="113"/>
                    </a:lnTo>
                    <a:lnTo>
                      <a:pt x="453" y="198"/>
                    </a:lnTo>
                    <a:lnTo>
                      <a:pt x="397" y="198"/>
                    </a:lnTo>
                    <a:lnTo>
                      <a:pt x="368" y="255"/>
                    </a:lnTo>
                    <a:lnTo>
                      <a:pt x="312" y="255"/>
                    </a:lnTo>
                    <a:lnTo>
                      <a:pt x="255" y="34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</p:grpSp>
        <p:grpSp>
          <p:nvGrpSpPr>
            <p:cNvPr id="15687" name="Group 327"/>
            <p:cNvGrpSpPr>
              <a:grpSpLocks/>
            </p:cNvGrpSpPr>
            <p:nvPr/>
          </p:nvGrpSpPr>
          <p:grpSpPr bwMode="auto">
            <a:xfrm>
              <a:off x="117929" y="977510"/>
              <a:ext cx="6590393" cy="6332991"/>
              <a:chOff x="104" y="1225"/>
              <a:chExt cx="5812" cy="5585"/>
            </a:xfrm>
          </p:grpSpPr>
          <p:sp>
            <p:nvSpPr>
              <p:cNvPr id="15619" name="Freeform 259"/>
              <p:cNvSpPr>
                <a:spLocks/>
              </p:cNvSpPr>
              <p:nvPr/>
            </p:nvSpPr>
            <p:spPr bwMode="auto">
              <a:xfrm>
                <a:off x="2287" y="4203"/>
                <a:ext cx="143" cy="170"/>
              </a:xfrm>
              <a:custGeom>
                <a:avLst/>
                <a:gdLst>
                  <a:gd name="T0" fmla="*/ 142 w 142"/>
                  <a:gd name="T1" fmla="*/ 28 h 170"/>
                  <a:gd name="T2" fmla="*/ 142 w 142"/>
                  <a:gd name="T3" fmla="*/ 113 h 170"/>
                  <a:gd name="T4" fmla="*/ 85 w 142"/>
                  <a:gd name="T5" fmla="*/ 170 h 170"/>
                  <a:gd name="T6" fmla="*/ 28 w 142"/>
                  <a:gd name="T7" fmla="*/ 142 h 170"/>
                  <a:gd name="T8" fmla="*/ 57 w 142"/>
                  <a:gd name="T9" fmla="*/ 85 h 170"/>
                  <a:gd name="T10" fmla="*/ 0 w 142"/>
                  <a:gd name="T11" fmla="*/ 85 h 170"/>
                  <a:gd name="T12" fmla="*/ 0 w 142"/>
                  <a:gd name="T13" fmla="*/ 28 h 170"/>
                  <a:gd name="T14" fmla="*/ 85 w 142"/>
                  <a:gd name="T15" fmla="*/ 0 h 170"/>
                  <a:gd name="T16" fmla="*/ 142 w 142"/>
                  <a:gd name="T17" fmla="*/ 28 h 17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42" h="170">
                    <a:moveTo>
                      <a:pt x="142" y="28"/>
                    </a:moveTo>
                    <a:lnTo>
                      <a:pt x="142" y="113"/>
                    </a:lnTo>
                    <a:lnTo>
                      <a:pt x="85" y="170"/>
                    </a:lnTo>
                    <a:lnTo>
                      <a:pt x="28" y="142"/>
                    </a:lnTo>
                    <a:lnTo>
                      <a:pt x="57" y="85"/>
                    </a:lnTo>
                    <a:lnTo>
                      <a:pt x="0" y="85"/>
                    </a:lnTo>
                    <a:lnTo>
                      <a:pt x="0" y="28"/>
                    </a:lnTo>
                    <a:lnTo>
                      <a:pt x="85" y="0"/>
                    </a:lnTo>
                    <a:lnTo>
                      <a:pt x="142" y="28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20" name="Freeform 260"/>
              <p:cNvSpPr>
                <a:spLocks/>
              </p:cNvSpPr>
              <p:nvPr/>
            </p:nvSpPr>
            <p:spPr bwMode="auto">
              <a:xfrm>
                <a:off x="2230" y="4344"/>
                <a:ext cx="114" cy="227"/>
              </a:xfrm>
              <a:custGeom>
                <a:avLst/>
                <a:gdLst>
                  <a:gd name="T0" fmla="*/ 29 w 114"/>
                  <a:gd name="T1" fmla="*/ 0 h 227"/>
                  <a:gd name="T2" fmla="*/ 114 w 114"/>
                  <a:gd name="T3" fmla="*/ 85 h 227"/>
                  <a:gd name="T4" fmla="*/ 0 w 114"/>
                  <a:gd name="T5" fmla="*/ 227 h 227"/>
                  <a:gd name="T6" fmla="*/ 0 w 114"/>
                  <a:gd name="T7" fmla="*/ 57 h 227"/>
                  <a:gd name="T8" fmla="*/ 29 w 114"/>
                  <a:gd name="T9" fmla="*/ 0 h 2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14" h="227">
                    <a:moveTo>
                      <a:pt x="29" y="0"/>
                    </a:moveTo>
                    <a:lnTo>
                      <a:pt x="114" y="85"/>
                    </a:lnTo>
                    <a:lnTo>
                      <a:pt x="0" y="227"/>
                    </a:lnTo>
                    <a:lnTo>
                      <a:pt x="0" y="57"/>
                    </a:lnTo>
                    <a:lnTo>
                      <a:pt x="29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21" name="Freeform 261"/>
              <p:cNvSpPr>
                <a:spLocks/>
              </p:cNvSpPr>
              <p:nvPr/>
            </p:nvSpPr>
            <p:spPr bwMode="auto">
              <a:xfrm>
                <a:off x="2882" y="4145"/>
                <a:ext cx="454" cy="454"/>
              </a:xfrm>
              <a:custGeom>
                <a:avLst/>
                <a:gdLst>
                  <a:gd name="T0" fmla="*/ 57 w 454"/>
                  <a:gd name="T1" fmla="*/ 0 h 454"/>
                  <a:gd name="T2" fmla="*/ 340 w 454"/>
                  <a:gd name="T3" fmla="*/ 199 h 454"/>
                  <a:gd name="T4" fmla="*/ 397 w 454"/>
                  <a:gd name="T5" fmla="*/ 199 h 454"/>
                  <a:gd name="T6" fmla="*/ 425 w 454"/>
                  <a:gd name="T7" fmla="*/ 227 h 454"/>
                  <a:gd name="T8" fmla="*/ 397 w 454"/>
                  <a:gd name="T9" fmla="*/ 227 h 454"/>
                  <a:gd name="T10" fmla="*/ 454 w 454"/>
                  <a:gd name="T11" fmla="*/ 312 h 454"/>
                  <a:gd name="T12" fmla="*/ 397 w 454"/>
                  <a:gd name="T13" fmla="*/ 369 h 454"/>
                  <a:gd name="T14" fmla="*/ 340 w 454"/>
                  <a:gd name="T15" fmla="*/ 341 h 454"/>
                  <a:gd name="T16" fmla="*/ 340 w 454"/>
                  <a:gd name="T17" fmla="*/ 426 h 454"/>
                  <a:gd name="T18" fmla="*/ 312 w 454"/>
                  <a:gd name="T19" fmla="*/ 454 h 454"/>
                  <a:gd name="T20" fmla="*/ 227 w 454"/>
                  <a:gd name="T21" fmla="*/ 397 h 454"/>
                  <a:gd name="T22" fmla="*/ 227 w 454"/>
                  <a:gd name="T23" fmla="*/ 341 h 454"/>
                  <a:gd name="T24" fmla="*/ 199 w 454"/>
                  <a:gd name="T25" fmla="*/ 341 h 454"/>
                  <a:gd name="T26" fmla="*/ 227 w 454"/>
                  <a:gd name="T27" fmla="*/ 284 h 454"/>
                  <a:gd name="T28" fmla="*/ 114 w 454"/>
                  <a:gd name="T29" fmla="*/ 114 h 454"/>
                  <a:gd name="T30" fmla="*/ 0 w 454"/>
                  <a:gd name="T31" fmla="*/ 0 h 454"/>
                  <a:gd name="T32" fmla="*/ 57 w 454"/>
                  <a:gd name="T33" fmla="*/ 0 h 4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454" h="454">
                    <a:moveTo>
                      <a:pt x="57" y="0"/>
                    </a:moveTo>
                    <a:lnTo>
                      <a:pt x="340" y="199"/>
                    </a:lnTo>
                    <a:lnTo>
                      <a:pt x="397" y="199"/>
                    </a:lnTo>
                    <a:lnTo>
                      <a:pt x="425" y="227"/>
                    </a:lnTo>
                    <a:lnTo>
                      <a:pt x="397" y="227"/>
                    </a:lnTo>
                    <a:lnTo>
                      <a:pt x="454" y="312"/>
                    </a:lnTo>
                    <a:lnTo>
                      <a:pt x="397" y="369"/>
                    </a:lnTo>
                    <a:lnTo>
                      <a:pt x="340" y="341"/>
                    </a:lnTo>
                    <a:lnTo>
                      <a:pt x="340" y="426"/>
                    </a:lnTo>
                    <a:lnTo>
                      <a:pt x="312" y="454"/>
                    </a:lnTo>
                    <a:lnTo>
                      <a:pt x="227" y="397"/>
                    </a:lnTo>
                    <a:lnTo>
                      <a:pt x="227" y="341"/>
                    </a:lnTo>
                    <a:lnTo>
                      <a:pt x="199" y="341"/>
                    </a:lnTo>
                    <a:lnTo>
                      <a:pt x="227" y="284"/>
                    </a:lnTo>
                    <a:lnTo>
                      <a:pt x="114" y="114"/>
                    </a:lnTo>
                    <a:lnTo>
                      <a:pt x="0" y="0"/>
                    </a:lnTo>
                    <a:lnTo>
                      <a:pt x="57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22" name="Freeform 262"/>
              <p:cNvSpPr>
                <a:spLocks/>
              </p:cNvSpPr>
              <p:nvPr/>
            </p:nvSpPr>
            <p:spPr bwMode="auto">
              <a:xfrm>
                <a:off x="2485" y="4259"/>
                <a:ext cx="2155" cy="1304"/>
              </a:xfrm>
              <a:custGeom>
                <a:avLst/>
                <a:gdLst>
                  <a:gd name="T0" fmla="*/ 511 w 2155"/>
                  <a:gd name="T1" fmla="*/ 0 h 1304"/>
                  <a:gd name="T2" fmla="*/ 397 w 2155"/>
                  <a:gd name="T3" fmla="*/ 28 h 1304"/>
                  <a:gd name="T4" fmla="*/ 170 w 2155"/>
                  <a:gd name="T5" fmla="*/ 283 h 1304"/>
                  <a:gd name="T6" fmla="*/ 57 w 2155"/>
                  <a:gd name="T7" fmla="*/ 368 h 1304"/>
                  <a:gd name="T8" fmla="*/ 227 w 2155"/>
                  <a:gd name="T9" fmla="*/ 510 h 1304"/>
                  <a:gd name="T10" fmla="*/ 85 w 2155"/>
                  <a:gd name="T11" fmla="*/ 510 h 1304"/>
                  <a:gd name="T12" fmla="*/ 227 w 2155"/>
                  <a:gd name="T13" fmla="*/ 623 h 1304"/>
                  <a:gd name="T14" fmla="*/ 199 w 2155"/>
                  <a:gd name="T15" fmla="*/ 680 h 1304"/>
                  <a:gd name="T16" fmla="*/ 227 w 2155"/>
                  <a:gd name="T17" fmla="*/ 822 h 1304"/>
                  <a:gd name="T18" fmla="*/ 0 w 2155"/>
                  <a:gd name="T19" fmla="*/ 1105 h 1304"/>
                  <a:gd name="T20" fmla="*/ 114 w 2155"/>
                  <a:gd name="T21" fmla="*/ 1105 h 1304"/>
                  <a:gd name="T22" fmla="*/ 312 w 2155"/>
                  <a:gd name="T23" fmla="*/ 1134 h 1304"/>
                  <a:gd name="T24" fmla="*/ 454 w 2155"/>
                  <a:gd name="T25" fmla="*/ 1162 h 1304"/>
                  <a:gd name="T26" fmla="*/ 567 w 2155"/>
                  <a:gd name="T27" fmla="*/ 1105 h 1304"/>
                  <a:gd name="T28" fmla="*/ 709 w 2155"/>
                  <a:gd name="T29" fmla="*/ 1304 h 1304"/>
                  <a:gd name="T30" fmla="*/ 794 w 2155"/>
                  <a:gd name="T31" fmla="*/ 1134 h 1304"/>
                  <a:gd name="T32" fmla="*/ 936 w 2155"/>
                  <a:gd name="T33" fmla="*/ 1049 h 1304"/>
                  <a:gd name="T34" fmla="*/ 879 w 2155"/>
                  <a:gd name="T35" fmla="*/ 964 h 1304"/>
                  <a:gd name="T36" fmla="*/ 879 w 2155"/>
                  <a:gd name="T37" fmla="*/ 850 h 1304"/>
                  <a:gd name="T38" fmla="*/ 908 w 2155"/>
                  <a:gd name="T39" fmla="*/ 737 h 1304"/>
                  <a:gd name="T40" fmla="*/ 993 w 2155"/>
                  <a:gd name="T41" fmla="*/ 680 h 1304"/>
                  <a:gd name="T42" fmla="*/ 1163 w 2155"/>
                  <a:gd name="T43" fmla="*/ 538 h 1304"/>
                  <a:gd name="T44" fmla="*/ 1361 w 2155"/>
                  <a:gd name="T45" fmla="*/ 482 h 1304"/>
                  <a:gd name="T46" fmla="*/ 1446 w 2155"/>
                  <a:gd name="T47" fmla="*/ 538 h 1304"/>
                  <a:gd name="T48" fmla="*/ 1531 w 2155"/>
                  <a:gd name="T49" fmla="*/ 623 h 1304"/>
                  <a:gd name="T50" fmla="*/ 1616 w 2155"/>
                  <a:gd name="T51" fmla="*/ 652 h 1304"/>
                  <a:gd name="T52" fmla="*/ 1645 w 2155"/>
                  <a:gd name="T53" fmla="*/ 794 h 1304"/>
                  <a:gd name="T54" fmla="*/ 1843 w 2155"/>
                  <a:gd name="T55" fmla="*/ 794 h 1304"/>
                  <a:gd name="T56" fmla="*/ 1900 w 2155"/>
                  <a:gd name="T57" fmla="*/ 737 h 1304"/>
                  <a:gd name="T58" fmla="*/ 2098 w 2155"/>
                  <a:gd name="T59" fmla="*/ 680 h 1304"/>
                  <a:gd name="T60" fmla="*/ 2042 w 2155"/>
                  <a:gd name="T61" fmla="*/ 538 h 1304"/>
                  <a:gd name="T62" fmla="*/ 2155 w 2155"/>
                  <a:gd name="T63" fmla="*/ 397 h 1304"/>
                  <a:gd name="T64" fmla="*/ 2155 w 2155"/>
                  <a:gd name="T65" fmla="*/ 255 h 1304"/>
                  <a:gd name="T66" fmla="*/ 1956 w 2155"/>
                  <a:gd name="T67" fmla="*/ 113 h 1304"/>
                  <a:gd name="T68" fmla="*/ 1758 w 2155"/>
                  <a:gd name="T69" fmla="*/ 85 h 1304"/>
                  <a:gd name="T70" fmla="*/ 1673 w 2155"/>
                  <a:gd name="T71" fmla="*/ 56 h 1304"/>
                  <a:gd name="T72" fmla="*/ 1645 w 2155"/>
                  <a:gd name="T73" fmla="*/ 113 h 1304"/>
                  <a:gd name="T74" fmla="*/ 1446 w 2155"/>
                  <a:gd name="T75" fmla="*/ 113 h 1304"/>
                  <a:gd name="T76" fmla="*/ 1191 w 2155"/>
                  <a:gd name="T77" fmla="*/ 142 h 1304"/>
                  <a:gd name="T78" fmla="*/ 1106 w 2155"/>
                  <a:gd name="T79" fmla="*/ 0 h 1304"/>
                  <a:gd name="T80" fmla="*/ 1021 w 2155"/>
                  <a:gd name="T81" fmla="*/ 113 h 1304"/>
                  <a:gd name="T82" fmla="*/ 851 w 2155"/>
                  <a:gd name="T83" fmla="*/ 198 h 1304"/>
                  <a:gd name="T84" fmla="*/ 737 w 2155"/>
                  <a:gd name="T85" fmla="*/ 227 h 1304"/>
                  <a:gd name="T86" fmla="*/ 709 w 2155"/>
                  <a:gd name="T87" fmla="*/ 340 h 1304"/>
                  <a:gd name="T88" fmla="*/ 624 w 2155"/>
                  <a:gd name="T89" fmla="*/ 227 h 1304"/>
                  <a:gd name="T90" fmla="*/ 624 w 2155"/>
                  <a:gd name="T91" fmla="*/ 170 h 130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</a:cxnLst>
                <a:rect l="0" t="0" r="r" b="b"/>
                <a:pathLst>
                  <a:path w="2155" h="1304">
                    <a:moveTo>
                      <a:pt x="624" y="170"/>
                    </a:moveTo>
                    <a:lnTo>
                      <a:pt x="511" y="0"/>
                    </a:lnTo>
                    <a:lnTo>
                      <a:pt x="426" y="0"/>
                    </a:lnTo>
                    <a:lnTo>
                      <a:pt x="397" y="28"/>
                    </a:lnTo>
                    <a:lnTo>
                      <a:pt x="341" y="0"/>
                    </a:lnTo>
                    <a:lnTo>
                      <a:pt x="170" y="283"/>
                    </a:lnTo>
                    <a:lnTo>
                      <a:pt x="85" y="283"/>
                    </a:lnTo>
                    <a:lnTo>
                      <a:pt x="57" y="368"/>
                    </a:lnTo>
                    <a:lnTo>
                      <a:pt x="256" y="482"/>
                    </a:lnTo>
                    <a:lnTo>
                      <a:pt x="227" y="510"/>
                    </a:lnTo>
                    <a:lnTo>
                      <a:pt x="114" y="482"/>
                    </a:lnTo>
                    <a:lnTo>
                      <a:pt x="85" y="510"/>
                    </a:lnTo>
                    <a:lnTo>
                      <a:pt x="114" y="623"/>
                    </a:lnTo>
                    <a:lnTo>
                      <a:pt x="227" y="623"/>
                    </a:lnTo>
                    <a:lnTo>
                      <a:pt x="170" y="680"/>
                    </a:lnTo>
                    <a:lnTo>
                      <a:pt x="199" y="680"/>
                    </a:lnTo>
                    <a:lnTo>
                      <a:pt x="199" y="765"/>
                    </a:lnTo>
                    <a:lnTo>
                      <a:pt x="227" y="822"/>
                    </a:lnTo>
                    <a:lnTo>
                      <a:pt x="57" y="964"/>
                    </a:lnTo>
                    <a:lnTo>
                      <a:pt x="0" y="1105"/>
                    </a:lnTo>
                    <a:lnTo>
                      <a:pt x="57" y="1190"/>
                    </a:lnTo>
                    <a:lnTo>
                      <a:pt x="114" y="1105"/>
                    </a:lnTo>
                    <a:lnTo>
                      <a:pt x="227" y="1134"/>
                    </a:lnTo>
                    <a:lnTo>
                      <a:pt x="312" y="1134"/>
                    </a:lnTo>
                    <a:lnTo>
                      <a:pt x="397" y="1134"/>
                    </a:lnTo>
                    <a:lnTo>
                      <a:pt x="454" y="1162"/>
                    </a:lnTo>
                    <a:lnTo>
                      <a:pt x="482" y="1162"/>
                    </a:lnTo>
                    <a:lnTo>
                      <a:pt x="567" y="1105"/>
                    </a:lnTo>
                    <a:lnTo>
                      <a:pt x="624" y="1276"/>
                    </a:lnTo>
                    <a:lnTo>
                      <a:pt x="709" y="1304"/>
                    </a:lnTo>
                    <a:lnTo>
                      <a:pt x="737" y="1304"/>
                    </a:lnTo>
                    <a:lnTo>
                      <a:pt x="794" y="1134"/>
                    </a:lnTo>
                    <a:lnTo>
                      <a:pt x="822" y="1077"/>
                    </a:lnTo>
                    <a:lnTo>
                      <a:pt x="936" y="1049"/>
                    </a:lnTo>
                    <a:lnTo>
                      <a:pt x="936" y="992"/>
                    </a:lnTo>
                    <a:lnTo>
                      <a:pt x="879" y="964"/>
                    </a:lnTo>
                    <a:lnTo>
                      <a:pt x="851" y="907"/>
                    </a:lnTo>
                    <a:lnTo>
                      <a:pt x="879" y="850"/>
                    </a:lnTo>
                    <a:lnTo>
                      <a:pt x="851" y="737"/>
                    </a:lnTo>
                    <a:lnTo>
                      <a:pt x="908" y="737"/>
                    </a:lnTo>
                    <a:lnTo>
                      <a:pt x="908" y="623"/>
                    </a:lnTo>
                    <a:lnTo>
                      <a:pt x="993" y="680"/>
                    </a:lnTo>
                    <a:lnTo>
                      <a:pt x="993" y="623"/>
                    </a:lnTo>
                    <a:lnTo>
                      <a:pt x="1163" y="538"/>
                    </a:lnTo>
                    <a:lnTo>
                      <a:pt x="1248" y="538"/>
                    </a:lnTo>
                    <a:lnTo>
                      <a:pt x="1361" y="482"/>
                    </a:lnTo>
                    <a:lnTo>
                      <a:pt x="1418" y="567"/>
                    </a:lnTo>
                    <a:lnTo>
                      <a:pt x="1446" y="538"/>
                    </a:lnTo>
                    <a:lnTo>
                      <a:pt x="1503" y="567"/>
                    </a:lnTo>
                    <a:lnTo>
                      <a:pt x="1531" y="623"/>
                    </a:lnTo>
                    <a:lnTo>
                      <a:pt x="1588" y="623"/>
                    </a:lnTo>
                    <a:lnTo>
                      <a:pt x="1616" y="652"/>
                    </a:lnTo>
                    <a:lnTo>
                      <a:pt x="1588" y="737"/>
                    </a:lnTo>
                    <a:lnTo>
                      <a:pt x="1645" y="794"/>
                    </a:lnTo>
                    <a:lnTo>
                      <a:pt x="1786" y="822"/>
                    </a:lnTo>
                    <a:lnTo>
                      <a:pt x="1843" y="794"/>
                    </a:lnTo>
                    <a:lnTo>
                      <a:pt x="1843" y="737"/>
                    </a:lnTo>
                    <a:lnTo>
                      <a:pt x="1900" y="737"/>
                    </a:lnTo>
                    <a:lnTo>
                      <a:pt x="1985" y="765"/>
                    </a:lnTo>
                    <a:lnTo>
                      <a:pt x="2098" y="680"/>
                    </a:lnTo>
                    <a:lnTo>
                      <a:pt x="2098" y="623"/>
                    </a:lnTo>
                    <a:lnTo>
                      <a:pt x="2042" y="538"/>
                    </a:lnTo>
                    <a:lnTo>
                      <a:pt x="2098" y="425"/>
                    </a:lnTo>
                    <a:lnTo>
                      <a:pt x="2155" y="397"/>
                    </a:lnTo>
                    <a:lnTo>
                      <a:pt x="2127" y="283"/>
                    </a:lnTo>
                    <a:lnTo>
                      <a:pt x="2155" y="255"/>
                    </a:lnTo>
                    <a:lnTo>
                      <a:pt x="2070" y="170"/>
                    </a:lnTo>
                    <a:lnTo>
                      <a:pt x="1956" y="113"/>
                    </a:lnTo>
                    <a:lnTo>
                      <a:pt x="1815" y="113"/>
                    </a:lnTo>
                    <a:lnTo>
                      <a:pt x="1758" y="85"/>
                    </a:lnTo>
                    <a:lnTo>
                      <a:pt x="1701" y="142"/>
                    </a:lnTo>
                    <a:lnTo>
                      <a:pt x="1673" y="56"/>
                    </a:lnTo>
                    <a:lnTo>
                      <a:pt x="1645" y="56"/>
                    </a:lnTo>
                    <a:lnTo>
                      <a:pt x="1645" y="113"/>
                    </a:lnTo>
                    <a:lnTo>
                      <a:pt x="1588" y="142"/>
                    </a:lnTo>
                    <a:lnTo>
                      <a:pt x="1446" y="113"/>
                    </a:lnTo>
                    <a:lnTo>
                      <a:pt x="1304" y="170"/>
                    </a:lnTo>
                    <a:lnTo>
                      <a:pt x="1191" y="142"/>
                    </a:lnTo>
                    <a:lnTo>
                      <a:pt x="1163" y="28"/>
                    </a:lnTo>
                    <a:lnTo>
                      <a:pt x="1106" y="0"/>
                    </a:lnTo>
                    <a:lnTo>
                      <a:pt x="1049" y="113"/>
                    </a:lnTo>
                    <a:lnTo>
                      <a:pt x="1021" y="113"/>
                    </a:lnTo>
                    <a:lnTo>
                      <a:pt x="936" y="198"/>
                    </a:lnTo>
                    <a:lnTo>
                      <a:pt x="851" y="198"/>
                    </a:lnTo>
                    <a:lnTo>
                      <a:pt x="794" y="255"/>
                    </a:lnTo>
                    <a:lnTo>
                      <a:pt x="737" y="227"/>
                    </a:lnTo>
                    <a:lnTo>
                      <a:pt x="737" y="312"/>
                    </a:lnTo>
                    <a:lnTo>
                      <a:pt x="709" y="340"/>
                    </a:lnTo>
                    <a:lnTo>
                      <a:pt x="624" y="283"/>
                    </a:lnTo>
                    <a:lnTo>
                      <a:pt x="624" y="227"/>
                    </a:lnTo>
                    <a:lnTo>
                      <a:pt x="596" y="227"/>
                    </a:lnTo>
                    <a:lnTo>
                      <a:pt x="624" y="17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23" name="Freeform 263"/>
              <p:cNvSpPr>
                <a:spLocks/>
              </p:cNvSpPr>
              <p:nvPr/>
            </p:nvSpPr>
            <p:spPr bwMode="auto">
              <a:xfrm>
                <a:off x="2003" y="5251"/>
                <a:ext cx="114" cy="170"/>
              </a:xfrm>
              <a:custGeom>
                <a:avLst/>
                <a:gdLst>
                  <a:gd name="T0" fmla="*/ 85 w 114"/>
                  <a:gd name="T1" fmla="*/ 28 h 170"/>
                  <a:gd name="T2" fmla="*/ 0 w 114"/>
                  <a:gd name="T3" fmla="*/ 0 h 170"/>
                  <a:gd name="T4" fmla="*/ 0 w 114"/>
                  <a:gd name="T5" fmla="*/ 57 h 170"/>
                  <a:gd name="T6" fmla="*/ 29 w 114"/>
                  <a:gd name="T7" fmla="*/ 170 h 170"/>
                  <a:gd name="T8" fmla="*/ 114 w 114"/>
                  <a:gd name="T9" fmla="*/ 170 h 170"/>
                  <a:gd name="T10" fmla="*/ 85 w 114"/>
                  <a:gd name="T11" fmla="*/ 113 h 170"/>
                  <a:gd name="T12" fmla="*/ 85 w 114"/>
                  <a:gd name="T13" fmla="*/ 28 h 17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14" h="170">
                    <a:moveTo>
                      <a:pt x="85" y="28"/>
                    </a:moveTo>
                    <a:lnTo>
                      <a:pt x="0" y="0"/>
                    </a:lnTo>
                    <a:lnTo>
                      <a:pt x="0" y="57"/>
                    </a:lnTo>
                    <a:lnTo>
                      <a:pt x="29" y="170"/>
                    </a:lnTo>
                    <a:lnTo>
                      <a:pt x="114" y="170"/>
                    </a:lnTo>
                    <a:lnTo>
                      <a:pt x="85" y="113"/>
                    </a:lnTo>
                    <a:lnTo>
                      <a:pt x="85" y="28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24" name="Freeform 264"/>
              <p:cNvSpPr>
                <a:spLocks/>
              </p:cNvSpPr>
              <p:nvPr/>
            </p:nvSpPr>
            <p:spPr bwMode="auto">
              <a:xfrm>
                <a:off x="1692" y="4599"/>
                <a:ext cx="538" cy="765"/>
              </a:xfrm>
              <a:custGeom>
                <a:avLst/>
                <a:gdLst>
                  <a:gd name="T0" fmla="*/ 85 w 538"/>
                  <a:gd name="T1" fmla="*/ 624 h 765"/>
                  <a:gd name="T2" fmla="*/ 113 w 538"/>
                  <a:gd name="T3" fmla="*/ 652 h 765"/>
                  <a:gd name="T4" fmla="*/ 170 w 538"/>
                  <a:gd name="T5" fmla="*/ 539 h 765"/>
                  <a:gd name="T6" fmla="*/ 198 w 538"/>
                  <a:gd name="T7" fmla="*/ 454 h 765"/>
                  <a:gd name="T8" fmla="*/ 56 w 538"/>
                  <a:gd name="T9" fmla="*/ 425 h 765"/>
                  <a:gd name="T10" fmla="*/ 0 w 538"/>
                  <a:gd name="T11" fmla="*/ 340 h 765"/>
                  <a:gd name="T12" fmla="*/ 56 w 538"/>
                  <a:gd name="T13" fmla="*/ 255 h 765"/>
                  <a:gd name="T14" fmla="*/ 113 w 538"/>
                  <a:gd name="T15" fmla="*/ 283 h 765"/>
                  <a:gd name="T16" fmla="*/ 170 w 538"/>
                  <a:gd name="T17" fmla="*/ 255 h 765"/>
                  <a:gd name="T18" fmla="*/ 198 w 538"/>
                  <a:gd name="T19" fmla="*/ 170 h 765"/>
                  <a:gd name="T20" fmla="*/ 226 w 538"/>
                  <a:gd name="T21" fmla="*/ 113 h 765"/>
                  <a:gd name="T22" fmla="*/ 368 w 538"/>
                  <a:gd name="T23" fmla="*/ 28 h 765"/>
                  <a:gd name="T24" fmla="*/ 368 w 538"/>
                  <a:gd name="T25" fmla="*/ 57 h 765"/>
                  <a:gd name="T26" fmla="*/ 453 w 538"/>
                  <a:gd name="T27" fmla="*/ 28 h 765"/>
                  <a:gd name="T28" fmla="*/ 482 w 538"/>
                  <a:gd name="T29" fmla="*/ 28 h 765"/>
                  <a:gd name="T30" fmla="*/ 538 w 538"/>
                  <a:gd name="T31" fmla="*/ 0 h 765"/>
                  <a:gd name="T32" fmla="*/ 368 w 538"/>
                  <a:gd name="T33" fmla="*/ 397 h 765"/>
                  <a:gd name="T34" fmla="*/ 311 w 538"/>
                  <a:gd name="T35" fmla="*/ 454 h 765"/>
                  <a:gd name="T36" fmla="*/ 368 w 538"/>
                  <a:gd name="T37" fmla="*/ 510 h 765"/>
                  <a:gd name="T38" fmla="*/ 198 w 538"/>
                  <a:gd name="T39" fmla="*/ 737 h 765"/>
                  <a:gd name="T40" fmla="*/ 141 w 538"/>
                  <a:gd name="T41" fmla="*/ 737 h 765"/>
                  <a:gd name="T42" fmla="*/ 85 w 538"/>
                  <a:gd name="T43" fmla="*/ 765 h 765"/>
                  <a:gd name="T44" fmla="*/ 56 w 538"/>
                  <a:gd name="T45" fmla="*/ 652 h 765"/>
                  <a:gd name="T46" fmla="*/ 85 w 538"/>
                  <a:gd name="T47" fmla="*/ 624 h 7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</a:cxnLst>
                <a:rect l="0" t="0" r="r" b="b"/>
                <a:pathLst>
                  <a:path w="538" h="765">
                    <a:moveTo>
                      <a:pt x="85" y="624"/>
                    </a:moveTo>
                    <a:lnTo>
                      <a:pt x="113" y="652"/>
                    </a:lnTo>
                    <a:lnTo>
                      <a:pt x="170" y="539"/>
                    </a:lnTo>
                    <a:lnTo>
                      <a:pt x="198" y="454"/>
                    </a:lnTo>
                    <a:lnTo>
                      <a:pt x="56" y="425"/>
                    </a:lnTo>
                    <a:lnTo>
                      <a:pt x="0" y="340"/>
                    </a:lnTo>
                    <a:lnTo>
                      <a:pt x="56" y="255"/>
                    </a:lnTo>
                    <a:lnTo>
                      <a:pt x="113" y="283"/>
                    </a:lnTo>
                    <a:lnTo>
                      <a:pt x="170" y="255"/>
                    </a:lnTo>
                    <a:lnTo>
                      <a:pt x="198" y="170"/>
                    </a:lnTo>
                    <a:lnTo>
                      <a:pt x="226" y="113"/>
                    </a:lnTo>
                    <a:lnTo>
                      <a:pt x="368" y="28"/>
                    </a:lnTo>
                    <a:lnTo>
                      <a:pt x="368" y="57"/>
                    </a:lnTo>
                    <a:lnTo>
                      <a:pt x="453" y="28"/>
                    </a:lnTo>
                    <a:lnTo>
                      <a:pt x="482" y="28"/>
                    </a:lnTo>
                    <a:lnTo>
                      <a:pt x="538" y="0"/>
                    </a:lnTo>
                    <a:lnTo>
                      <a:pt x="368" y="397"/>
                    </a:lnTo>
                    <a:lnTo>
                      <a:pt x="311" y="454"/>
                    </a:lnTo>
                    <a:lnTo>
                      <a:pt x="368" y="510"/>
                    </a:lnTo>
                    <a:lnTo>
                      <a:pt x="198" y="737"/>
                    </a:lnTo>
                    <a:lnTo>
                      <a:pt x="141" y="737"/>
                    </a:lnTo>
                    <a:lnTo>
                      <a:pt x="85" y="765"/>
                    </a:lnTo>
                    <a:lnTo>
                      <a:pt x="56" y="652"/>
                    </a:lnTo>
                    <a:lnTo>
                      <a:pt x="85" y="624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27" name="Freeform 267"/>
              <p:cNvSpPr>
                <a:spLocks/>
              </p:cNvSpPr>
              <p:nvPr/>
            </p:nvSpPr>
            <p:spPr bwMode="auto">
              <a:xfrm>
                <a:off x="104" y="4486"/>
                <a:ext cx="1814" cy="2012"/>
              </a:xfrm>
              <a:custGeom>
                <a:avLst/>
                <a:gdLst>
                  <a:gd name="T0" fmla="*/ 1758 w 1814"/>
                  <a:gd name="T1" fmla="*/ 368 h 2012"/>
                  <a:gd name="T2" fmla="*/ 1644 w 1814"/>
                  <a:gd name="T3" fmla="*/ 368 h 2012"/>
                  <a:gd name="T4" fmla="*/ 1644 w 1814"/>
                  <a:gd name="T5" fmla="*/ 538 h 2012"/>
                  <a:gd name="T6" fmla="*/ 1701 w 1814"/>
                  <a:gd name="T7" fmla="*/ 765 h 2012"/>
                  <a:gd name="T8" fmla="*/ 1644 w 1814"/>
                  <a:gd name="T9" fmla="*/ 680 h 2012"/>
                  <a:gd name="T10" fmla="*/ 1417 w 1814"/>
                  <a:gd name="T11" fmla="*/ 793 h 2012"/>
                  <a:gd name="T12" fmla="*/ 1276 w 1814"/>
                  <a:gd name="T13" fmla="*/ 737 h 2012"/>
                  <a:gd name="T14" fmla="*/ 1162 w 1814"/>
                  <a:gd name="T15" fmla="*/ 822 h 2012"/>
                  <a:gd name="T16" fmla="*/ 1134 w 1814"/>
                  <a:gd name="T17" fmla="*/ 708 h 2012"/>
                  <a:gd name="T18" fmla="*/ 1077 w 1814"/>
                  <a:gd name="T19" fmla="*/ 680 h 2012"/>
                  <a:gd name="T20" fmla="*/ 1021 w 1814"/>
                  <a:gd name="T21" fmla="*/ 793 h 2012"/>
                  <a:gd name="T22" fmla="*/ 1077 w 1814"/>
                  <a:gd name="T23" fmla="*/ 935 h 2012"/>
                  <a:gd name="T24" fmla="*/ 1049 w 1814"/>
                  <a:gd name="T25" fmla="*/ 1105 h 2012"/>
                  <a:gd name="T26" fmla="*/ 850 w 1814"/>
                  <a:gd name="T27" fmla="*/ 1190 h 2012"/>
                  <a:gd name="T28" fmla="*/ 737 w 1814"/>
                  <a:gd name="T29" fmla="*/ 1275 h 2012"/>
                  <a:gd name="T30" fmla="*/ 879 w 1814"/>
                  <a:gd name="T31" fmla="*/ 1304 h 2012"/>
                  <a:gd name="T32" fmla="*/ 737 w 1814"/>
                  <a:gd name="T33" fmla="*/ 1332 h 2012"/>
                  <a:gd name="T34" fmla="*/ 624 w 1814"/>
                  <a:gd name="T35" fmla="*/ 1502 h 2012"/>
                  <a:gd name="T36" fmla="*/ 595 w 1814"/>
                  <a:gd name="T37" fmla="*/ 1559 h 2012"/>
                  <a:gd name="T38" fmla="*/ 539 w 1814"/>
                  <a:gd name="T39" fmla="*/ 1644 h 2012"/>
                  <a:gd name="T40" fmla="*/ 482 w 1814"/>
                  <a:gd name="T41" fmla="*/ 1644 h 2012"/>
                  <a:gd name="T42" fmla="*/ 482 w 1814"/>
                  <a:gd name="T43" fmla="*/ 1701 h 2012"/>
                  <a:gd name="T44" fmla="*/ 283 w 1814"/>
                  <a:gd name="T45" fmla="*/ 1701 h 2012"/>
                  <a:gd name="T46" fmla="*/ 369 w 1814"/>
                  <a:gd name="T47" fmla="*/ 1984 h 2012"/>
                  <a:gd name="T48" fmla="*/ 283 w 1814"/>
                  <a:gd name="T49" fmla="*/ 1927 h 2012"/>
                  <a:gd name="T50" fmla="*/ 198 w 1814"/>
                  <a:gd name="T51" fmla="*/ 1956 h 2012"/>
                  <a:gd name="T52" fmla="*/ 198 w 1814"/>
                  <a:gd name="T53" fmla="*/ 1814 h 2012"/>
                  <a:gd name="T54" fmla="*/ 113 w 1814"/>
                  <a:gd name="T55" fmla="*/ 1814 h 2012"/>
                  <a:gd name="T56" fmla="*/ 170 w 1814"/>
                  <a:gd name="T57" fmla="*/ 1701 h 2012"/>
                  <a:gd name="T58" fmla="*/ 198 w 1814"/>
                  <a:gd name="T59" fmla="*/ 1559 h 2012"/>
                  <a:gd name="T60" fmla="*/ 85 w 1814"/>
                  <a:gd name="T61" fmla="*/ 1559 h 2012"/>
                  <a:gd name="T62" fmla="*/ 0 w 1814"/>
                  <a:gd name="T63" fmla="*/ 1559 h 2012"/>
                  <a:gd name="T64" fmla="*/ 198 w 1814"/>
                  <a:gd name="T65" fmla="*/ 1332 h 2012"/>
                  <a:gd name="T66" fmla="*/ 340 w 1814"/>
                  <a:gd name="T67" fmla="*/ 1304 h 2012"/>
                  <a:gd name="T68" fmla="*/ 482 w 1814"/>
                  <a:gd name="T69" fmla="*/ 1275 h 2012"/>
                  <a:gd name="T70" fmla="*/ 312 w 1814"/>
                  <a:gd name="T71" fmla="*/ 1247 h 2012"/>
                  <a:gd name="T72" fmla="*/ 142 w 1814"/>
                  <a:gd name="T73" fmla="*/ 1275 h 2012"/>
                  <a:gd name="T74" fmla="*/ 142 w 1814"/>
                  <a:gd name="T75" fmla="*/ 1190 h 2012"/>
                  <a:gd name="T76" fmla="*/ 28 w 1814"/>
                  <a:gd name="T77" fmla="*/ 963 h 2012"/>
                  <a:gd name="T78" fmla="*/ 85 w 1814"/>
                  <a:gd name="T79" fmla="*/ 822 h 2012"/>
                  <a:gd name="T80" fmla="*/ 170 w 1814"/>
                  <a:gd name="T81" fmla="*/ 623 h 2012"/>
                  <a:gd name="T82" fmla="*/ 312 w 1814"/>
                  <a:gd name="T83" fmla="*/ 623 h 2012"/>
                  <a:gd name="T84" fmla="*/ 454 w 1814"/>
                  <a:gd name="T85" fmla="*/ 567 h 2012"/>
                  <a:gd name="T86" fmla="*/ 567 w 1814"/>
                  <a:gd name="T87" fmla="*/ 510 h 2012"/>
                  <a:gd name="T88" fmla="*/ 567 w 1814"/>
                  <a:gd name="T89" fmla="*/ 368 h 2012"/>
                  <a:gd name="T90" fmla="*/ 680 w 1814"/>
                  <a:gd name="T91" fmla="*/ 170 h 2012"/>
                  <a:gd name="T92" fmla="*/ 652 w 1814"/>
                  <a:gd name="T93" fmla="*/ 56 h 2012"/>
                  <a:gd name="T94" fmla="*/ 964 w 1814"/>
                  <a:gd name="T95" fmla="*/ 56 h 2012"/>
                  <a:gd name="T96" fmla="*/ 964 w 1814"/>
                  <a:gd name="T97" fmla="*/ 311 h 2012"/>
                  <a:gd name="T98" fmla="*/ 1021 w 1814"/>
                  <a:gd name="T99" fmla="*/ 425 h 2012"/>
                  <a:gd name="T100" fmla="*/ 1021 w 1814"/>
                  <a:gd name="T101" fmla="*/ 510 h 2012"/>
                  <a:gd name="T102" fmla="*/ 1247 w 1814"/>
                  <a:gd name="T103" fmla="*/ 368 h 2012"/>
                  <a:gd name="T104" fmla="*/ 1474 w 1814"/>
                  <a:gd name="T105" fmla="*/ 170 h 2012"/>
                  <a:gd name="T106" fmla="*/ 1673 w 1814"/>
                  <a:gd name="T107" fmla="*/ 113 h 2012"/>
                  <a:gd name="T108" fmla="*/ 1814 w 1814"/>
                  <a:gd name="T109" fmla="*/ 198 h 20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</a:cxnLst>
                <a:rect l="0" t="0" r="r" b="b"/>
                <a:pathLst>
                  <a:path w="1814" h="2012">
                    <a:moveTo>
                      <a:pt x="1814" y="226"/>
                    </a:moveTo>
                    <a:lnTo>
                      <a:pt x="1758" y="368"/>
                    </a:lnTo>
                    <a:lnTo>
                      <a:pt x="1701" y="396"/>
                    </a:lnTo>
                    <a:lnTo>
                      <a:pt x="1644" y="368"/>
                    </a:lnTo>
                    <a:lnTo>
                      <a:pt x="1588" y="453"/>
                    </a:lnTo>
                    <a:lnTo>
                      <a:pt x="1644" y="538"/>
                    </a:lnTo>
                    <a:lnTo>
                      <a:pt x="1786" y="567"/>
                    </a:lnTo>
                    <a:lnTo>
                      <a:pt x="1701" y="765"/>
                    </a:lnTo>
                    <a:lnTo>
                      <a:pt x="1673" y="737"/>
                    </a:lnTo>
                    <a:lnTo>
                      <a:pt x="1644" y="680"/>
                    </a:lnTo>
                    <a:lnTo>
                      <a:pt x="1559" y="765"/>
                    </a:lnTo>
                    <a:lnTo>
                      <a:pt x="1417" y="793"/>
                    </a:lnTo>
                    <a:lnTo>
                      <a:pt x="1332" y="737"/>
                    </a:lnTo>
                    <a:lnTo>
                      <a:pt x="1276" y="737"/>
                    </a:lnTo>
                    <a:lnTo>
                      <a:pt x="1247" y="822"/>
                    </a:lnTo>
                    <a:lnTo>
                      <a:pt x="1162" y="822"/>
                    </a:lnTo>
                    <a:lnTo>
                      <a:pt x="1219" y="708"/>
                    </a:lnTo>
                    <a:lnTo>
                      <a:pt x="1134" y="708"/>
                    </a:lnTo>
                    <a:lnTo>
                      <a:pt x="1077" y="623"/>
                    </a:lnTo>
                    <a:lnTo>
                      <a:pt x="1077" y="680"/>
                    </a:lnTo>
                    <a:lnTo>
                      <a:pt x="992" y="737"/>
                    </a:lnTo>
                    <a:lnTo>
                      <a:pt x="1021" y="793"/>
                    </a:lnTo>
                    <a:lnTo>
                      <a:pt x="1077" y="822"/>
                    </a:lnTo>
                    <a:lnTo>
                      <a:pt x="1077" y="935"/>
                    </a:lnTo>
                    <a:lnTo>
                      <a:pt x="1049" y="1020"/>
                    </a:lnTo>
                    <a:lnTo>
                      <a:pt x="1049" y="1105"/>
                    </a:lnTo>
                    <a:lnTo>
                      <a:pt x="907" y="1219"/>
                    </a:lnTo>
                    <a:lnTo>
                      <a:pt x="850" y="1190"/>
                    </a:lnTo>
                    <a:lnTo>
                      <a:pt x="879" y="1077"/>
                    </a:lnTo>
                    <a:lnTo>
                      <a:pt x="737" y="1275"/>
                    </a:lnTo>
                    <a:lnTo>
                      <a:pt x="850" y="1275"/>
                    </a:lnTo>
                    <a:lnTo>
                      <a:pt x="879" y="1304"/>
                    </a:lnTo>
                    <a:lnTo>
                      <a:pt x="822" y="1360"/>
                    </a:lnTo>
                    <a:lnTo>
                      <a:pt x="737" y="1332"/>
                    </a:lnTo>
                    <a:lnTo>
                      <a:pt x="624" y="1445"/>
                    </a:lnTo>
                    <a:lnTo>
                      <a:pt x="624" y="1502"/>
                    </a:lnTo>
                    <a:lnTo>
                      <a:pt x="539" y="1530"/>
                    </a:lnTo>
                    <a:lnTo>
                      <a:pt x="595" y="1559"/>
                    </a:lnTo>
                    <a:lnTo>
                      <a:pt x="595" y="1616"/>
                    </a:lnTo>
                    <a:lnTo>
                      <a:pt x="539" y="1644"/>
                    </a:lnTo>
                    <a:lnTo>
                      <a:pt x="482" y="1559"/>
                    </a:lnTo>
                    <a:lnTo>
                      <a:pt x="482" y="1644"/>
                    </a:lnTo>
                    <a:lnTo>
                      <a:pt x="454" y="1644"/>
                    </a:lnTo>
                    <a:lnTo>
                      <a:pt x="482" y="1701"/>
                    </a:lnTo>
                    <a:lnTo>
                      <a:pt x="369" y="1786"/>
                    </a:lnTo>
                    <a:lnTo>
                      <a:pt x="283" y="1701"/>
                    </a:lnTo>
                    <a:lnTo>
                      <a:pt x="283" y="1814"/>
                    </a:lnTo>
                    <a:lnTo>
                      <a:pt x="369" y="1984"/>
                    </a:lnTo>
                    <a:lnTo>
                      <a:pt x="340" y="2012"/>
                    </a:lnTo>
                    <a:lnTo>
                      <a:pt x="283" y="1927"/>
                    </a:lnTo>
                    <a:lnTo>
                      <a:pt x="255" y="1984"/>
                    </a:lnTo>
                    <a:lnTo>
                      <a:pt x="198" y="1956"/>
                    </a:lnTo>
                    <a:lnTo>
                      <a:pt x="227" y="1871"/>
                    </a:lnTo>
                    <a:lnTo>
                      <a:pt x="198" y="1814"/>
                    </a:lnTo>
                    <a:lnTo>
                      <a:pt x="142" y="1842"/>
                    </a:lnTo>
                    <a:lnTo>
                      <a:pt x="113" y="1814"/>
                    </a:lnTo>
                    <a:lnTo>
                      <a:pt x="142" y="1672"/>
                    </a:lnTo>
                    <a:lnTo>
                      <a:pt x="170" y="1701"/>
                    </a:lnTo>
                    <a:lnTo>
                      <a:pt x="198" y="1672"/>
                    </a:lnTo>
                    <a:lnTo>
                      <a:pt x="198" y="1559"/>
                    </a:lnTo>
                    <a:lnTo>
                      <a:pt x="113" y="1587"/>
                    </a:lnTo>
                    <a:lnTo>
                      <a:pt x="85" y="1559"/>
                    </a:lnTo>
                    <a:lnTo>
                      <a:pt x="57" y="1587"/>
                    </a:lnTo>
                    <a:lnTo>
                      <a:pt x="0" y="1559"/>
                    </a:lnTo>
                    <a:lnTo>
                      <a:pt x="85" y="1360"/>
                    </a:lnTo>
                    <a:lnTo>
                      <a:pt x="198" y="1332"/>
                    </a:lnTo>
                    <a:lnTo>
                      <a:pt x="198" y="1275"/>
                    </a:lnTo>
                    <a:lnTo>
                      <a:pt x="340" y="1304"/>
                    </a:lnTo>
                    <a:lnTo>
                      <a:pt x="369" y="1360"/>
                    </a:lnTo>
                    <a:lnTo>
                      <a:pt x="482" y="1275"/>
                    </a:lnTo>
                    <a:lnTo>
                      <a:pt x="340" y="1219"/>
                    </a:lnTo>
                    <a:lnTo>
                      <a:pt x="312" y="1247"/>
                    </a:lnTo>
                    <a:lnTo>
                      <a:pt x="227" y="1219"/>
                    </a:lnTo>
                    <a:lnTo>
                      <a:pt x="142" y="1275"/>
                    </a:lnTo>
                    <a:lnTo>
                      <a:pt x="113" y="1247"/>
                    </a:lnTo>
                    <a:lnTo>
                      <a:pt x="142" y="1190"/>
                    </a:lnTo>
                    <a:lnTo>
                      <a:pt x="85" y="1162"/>
                    </a:lnTo>
                    <a:lnTo>
                      <a:pt x="28" y="963"/>
                    </a:lnTo>
                    <a:lnTo>
                      <a:pt x="113" y="907"/>
                    </a:lnTo>
                    <a:lnTo>
                      <a:pt x="85" y="822"/>
                    </a:lnTo>
                    <a:lnTo>
                      <a:pt x="142" y="765"/>
                    </a:lnTo>
                    <a:lnTo>
                      <a:pt x="170" y="623"/>
                    </a:lnTo>
                    <a:lnTo>
                      <a:pt x="227" y="567"/>
                    </a:lnTo>
                    <a:lnTo>
                      <a:pt x="312" y="623"/>
                    </a:lnTo>
                    <a:lnTo>
                      <a:pt x="397" y="567"/>
                    </a:lnTo>
                    <a:lnTo>
                      <a:pt x="454" y="567"/>
                    </a:lnTo>
                    <a:lnTo>
                      <a:pt x="567" y="623"/>
                    </a:lnTo>
                    <a:lnTo>
                      <a:pt x="567" y="510"/>
                    </a:lnTo>
                    <a:lnTo>
                      <a:pt x="510" y="482"/>
                    </a:lnTo>
                    <a:lnTo>
                      <a:pt x="567" y="368"/>
                    </a:lnTo>
                    <a:lnTo>
                      <a:pt x="680" y="311"/>
                    </a:lnTo>
                    <a:lnTo>
                      <a:pt x="680" y="170"/>
                    </a:lnTo>
                    <a:lnTo>
                      <a:pt x="709" y="113"/>
                    </a:lnTo>
                    <a:lnTo>
                      <a:pt x="652" y="56"/>
                    </a:lnTo>
                    <a:lnTo>
                      <a:pt x="822" y="0"/>
                    </a:lnTo>
                    <a:lnTo>
                      <a:pt x="964" y="56"/>
                    </a:lnTo>
                    <a:lnTo>
                      <a:pt x="1021" y="255"/>
                    </a:lnTo>
                    <a:lnTo>
                      <a:pt x="964" y="311"/>
                    </a:lnTo>
                    <a:lnTo>
                      <a:pt x="1021" y="368"/>
                    </a:lnTo>
                    <a:lnTo>
                      <a:pt x="1021" y="425"/>
                    </a:lnTo>
                    <a:lnTo>
                      <a:pt x="992" y="482"/>
                    </a:lnTo>
                    <a:lnTo>
                      <a:pt x="1021" y="510"/>
                    </a:lnTo>
                    <a:lnTo>
                      <a:pt x="1191" y="453"/>
                    </a:lnTo>
                    <a:lnTo>
                      <a:pt x="1247" y="368"/>
                    </a:lnTo>
                    <a:lnTo>
                      <a:pt x="1417" y="283"/>
                    </a:lnTo>
                    <a:lnTo>
                      <a:pt x="1474" y="170"/>
                    </a:lnTo>
                    <a:lnTo>
                      <a:pt x="1559" y="170"/>
                    </a:lnTo>
                    <a:lnTo>
                      <a:pt x="1673" y="113"/>
                    </a:lnTo>
                    <a:lnTo>
                      <a:pt x="1786" y="198"/>
                    </a:lnTo>
                    <a:lnTo>
                      <a:pt x="1814" y="198"/>
                    </a:lnTo>
                    <a:lnTo>
                      <a:pt x="1814" y="226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28" name="Freeform 268"/>
              <p:cNvSpPr>
                <a:spLocks/>
              </p:cNvSpPr>
              <p:nvPr/>
            </p:nvSpPr>
            <p:spPr bwMode="auto">
              <a:xfrm>
                <a:off x="813" y="5903"/>
                <a:ext cx="85" cy="85"/>
              </a:xfrm>
              <a:custGeom>
                <a:avLst/>
                <a:gdLst>
                  <a:gd name="T0" fmla="*/ 85 w 85"/>
                  <a:gd name="T1" fmla="*/ 28 h 85"/>
                  <a:gd name="T2" fmla="*/ 28 w 85"/>
                  <a:gd name="T3" fmla="*/ 85 h 85"/>
                  <a:gd name="T4" fmla="*/ 0 w 85"/>
                  <a:gd name="T5" fmla="*/ 28 h 85"/>
                  <a:gd name="T6" fmla="*/ 28 w 85"/>
                  <a:gd name="T7" fmla="*/ 0 h 85"/>
                  <a:gd name="T8" fmla="*/ 85 w 85"/>
                  <a:gd name="T9" fmla="*/ 28 h 8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5" h="85">
                    <a:moveTo>
                      <a:pt x="85" y="28"/>
                    </a:moveTo>
                    <a:lnTo>
                      <a:pt x="28" y="85"/>
                    </a:lnTo>
                    <a:lnTo>
                      <a:pt x="0" y="28"/>
                    </a:lnTo>
                    <a:lnTo>
                      <a:pt x="28" y="0"/>
                    </a:lnTo>
                    <a:lnTo>
                      <a:pt x="85" y="28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29" name="Freeform 269"/>
              <p:cNvSpPr>
                <a:spLocks/>
              </p:cNvSpPr>
              <p:nvPr/>
            </p:nvSpPr>
            <p:spPr bwMode="auto">
              <a:xfrm>
                <a:off x="1550" y="5506"/>
                <a:ext cx="312" cy="227"/>
              </a:xfrm>
              <a:custGeom>
                <a:avLst/>
                <a:gdLst>
                  <a:gd name="T0" fmla="*/ 227 w 312"/>
                  <a:gd name="T1" fmla="*/ 0 h 227"/>
                  <a:gd name="T2" fmla="*/ 142 w 312"/>
                  <a:gd name="T3" fmla="*/ 57 h 227"/>
                  <a:gd name="T4" fmla="*/ 113 w 312"/>
                  <a:gd name="T5" fmla="*/ 170 h 227"/>
                  <a:gd name="T6" fmla="*/ 0 w 312"/>
                  <a:gd name="T7" fmla="*/ 227 h 227"/>
                  <a:gd name="T8" fmla="*/ 113 w 312"/>
                  <a:gd name="T9" fmla="*/ 227 h 227"/>
                  <a:gd name="T10" fmla="*/ 255 w 312"/>
                  <a:gd name="T11" fmla="*/ 142 h 227"/>
                  <a:gd name="T12" fmla="*/ 312 w 312"/>
                  <a:gd name="T13" fmla="*/ 29 h 227"/>
                  <a:gd name="T14" fmla="*/ 227 w 312"/>
                  <a:gd name="T15" fmla="*/ 0 h 2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312" h="227">
                    <a:moveTo>
                      <a:pt x="227" y="0"/>
                    </a:moveTo>
                    <a:lnTo>
                      <a:pt x="142" y="57"/>
                    </a:lnTo>
                    <a:lnTo>
                      <a:pt x="113" y="170"/>
                    </a:lnTo>
                    <a:lnTo>
                      <a:pt x="0" y="227"/>
                    </a:lnTo>
                    <a:lnTo>
                      <a:pt x="113" y="227"/>
                    </a:lnTo>
                    <a:lnTo>
                      <a:pt x="255" y="142"/>
                    </a:lnTo>
                    <a:lnTo>
                      <a:pt x="312" y="29"/>
                    </a:lnTo>
                    <a:lnTo>
                      <a:pt x="227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30" name="Freeform 270"/>
              <p:cNvSpPr>
                <a:spLocks/>
              </p:cNvSpPr>
              <p:nvPr/>
            </p:nvSpPr>
            <p:spPr bwMode="auto">
              <a:xfrm>
                <a:off x="1521" y="5421"/>
                <a:ext cx="199" cy="142"/>
              </a:xfrm>
              <a:custGeom>
                <a:avLst/>
                <a:gdLst>
                  <a:gd name="T0" fmla="*/ 86 w 199"/>
                  <a:gd name="T1" fmla="*/ 0 h 142"/>
                  <a:gd name="T2" fmla="*/ 0 w 199"/>
                  <a:gd name="T3" fmla="*/ 28 h 142"/>
                  <a:gd name="T4" fmla="*/ 29 w 199"/>
                  <a:gd name="T5" fmla="*/ 85 h 142"/>
                  <a:gd name="T6" fmla="*/ 86 w 199"/>
                  <a:gd name="T7" fmla="*/ 85 h 142"/>
                  <a:gd name="T8" fmla="*/ 57 w 199"/>
                  <a:gd name="T9" fmla="*/ 114 h 142"/>
                  <a:gd name="T10" fmla="*/ 86 w 199"/>
                  <a:gd name="T11" fmla="*/ 142 h 142"/>
                  <a:gd name="T12" fmla="*/ 199 w 199"/>
                  <a:gd name="T13" fmla="*/ 57 h 142"/>
                  <a:gd name="T14" fmla="*/ 86 w 199"/>
                  <a:gd name="T15" fmla="*/ 0 h 1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199" h="142">
                    <a:moveTo>
                      <a:pt x="86" y="0"/>
                    </a:moveTo>
                    <a:lnTo>
                      <a:pt x="0" y="28"/>
                    </a:lnTo>
                    <a:lnTo>
                      <a:pt x="29" y="85"/>
                    </a:lnTo>
                    <a:lnTo>
                      <a:pt x="86" y="85"/>
                    </a:lnTo>
                    <a:lnTo>
                      <a:pt x="57" y="114"/>
                    </a:lnTo>
                    <a:lnTo>
                      <a:pt x="86" y="142"/>
                    </a:lnTo>
                    <a:lnTo>
                      <a:pt x="199" y="57"/>
                    </a:lnTo>
                    <a:lnTo>
                      <a:pt x="86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31" name="Freeform 271"/>
              <p:cNvSpPr>
                <a:spLocks/>
              </p:cNvSpPr>
              <p:nvPr/>
            </p:nvSpPr>
            <p:spPr bwMode="auto">
              <a:xfrm>
                <a:off x="302" y="4542"/>
                <a:ext cx="511" cy="567"/>
              </a:xfrm>
              <a:custGeom>
                <a:avLst/>
                <a:gdLst>
                  <a:gd name="T0" fmla="*/ 29 w 511"/>
                  <a:gd name="T1" fmla="*/ 511 h 567"/>
                  <a:gd name="T2" fmla="*/ 114 w 511"/>
                  <a:gd name="T3" fmla="*/ 567 h 567"/>
                  <a:gd name="T4" fmla="*/ 199 w 511"/>
                  <a:gd name="T5" fmla="*/ 511 h 567"/>
                  <a:gd name="T6" fmla="*/ 256 w 511"/>
                  <a:gd name="T7" fmla="*/ 511 h 567"/>
                  <a:gd name="T8" fmla="*/ 369 w 511"/>
                  <a:gd name="T9" fmla="*/ 567 h 567"/>
                  <a:gd name="T10" fmla="*/ 369 w 511"/>
                  <a:gd name="T11" fmla="*/ 454 h 567"/>
                  <a:gd name="T12" fmla="*/ 312 w 511"/>
                  <a:gd name="T13" fmla="*/ 426 h 567"/>
                  <a:gd name="T14" fmla="*/ 369 w 511"/>
                  <a:gd name="T15" fmla="*/ 312 h 567"/>
                  <a:gd name="T16" fmla="*/ 482 w 511"/>
                  <a:gd name="T17" fmla="*/ 255 h 567"/>
                  <a:gd name="T18" fmla="*/ 482 w 511"/>
                  <a:gd name="T19" fmla="*/ 114 h 567"/>
                  <a:gd name="T20" fmla="*/ 511 w 511"/>
                  <a:gd name="T21" fmla="*/ 57 h 567"/>
                  <a:gd name="T22" fmla="*/ 454 w 511"/>
                  <a:gd name="T23" fmla="*/ 0 h 567"/>
                  <a:gd name="T24" fmla="*/ 397 w 511"/>
                  <a:gd name="T25" fmla="*/ 0 h 567"/>
                  <a:gd name="T26" fmla="*/ 171 w 511"/>
                  <a:gd name="T27" fmla="*/ 142 h 567"/>
                  <a:gd name="T28" fmla="*/ 114 w 511"/>
                  <a:gd name="T29" fmla="*/ 85 h 567"/>
                  <a:gd name="T30" fmla="*/ 142 w 511"/>
                  <a:gd name="T31" fmla="*/ 29 h 567"/>
                  <a:gd name="T32" fmla="*/ 85 w 511"/>
                  <a:gd name="T33" fmla="*/ 29 h 567"/>
                  <a:gd name="T34" fmla="*/ 0 w 511"/>
                  <a:gd name="T35" fmla="*/ 57 h 567"/>
                  <a:gd name="T36" fmla="*/ 142 w 511"/>
                  <a:gd name="T37" fmla="*/ 227 h 567"/>
                  <a:gd name="T38" fmla="*/ 114 w 511"/>
                  <a:gd name="T39" fmla="*/ 397 h 567"/>
                  <a:gd name="T40" fmla="*/ 29 w 511"/>
                  <a:gd name="T41" fmla="*/ 511 h 5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511" h="567">
                    <a:moveTo>
                      <a:pt x="29" y="511"/>
                    </a:moveTo>
                    <a:lnTo>
                      <a:pt x="114" y="567"/>
                    </a:lnTo>
                    <a:lnTo>
                      <a:pt x="199" y="511"/>
                    </a:lnTo>
                    <a:lnTo>
                      <a:pt x="256" y="511"/>
                    </a:lnTo>
                    <a:lnTo>
                      <a:pt x="369" y="567"/>
                    </a:lnTo>
                    <a:lnTo>
                      <a:pt x="369" y="454"/>
                    </a:lnTo>
                    <a:lnTo>
                      <a:pt x="312" y="426"/>
                    </a:lnTo>
                    <a:lnTo>
                      <a:pt x="369" y="312"/>
                    </a:lnTo>
                    <a:lnTo>
                      <a:pt x="482" y="255"/>
                    </a:lnTo>
                    <a:lnTo>
                      <a:pt x="482" y="114"/>
                    </a:lnTo>
                    <a:lnTo>
                      <a:pt x="511" y="57"/>
                    </a:lnTo>
                    <a:lnTo>
                      <a:pt x="454" y="0"/>
                    </a:lnTo>
                    <a:lnTo>
                      <a:pt x="397" y="0"/>
                    </a:lnTo>
                    <a:lnTo>
                      <a:pt x="171" y="142"/>
                    </a:lnTo>
                    <a:lnTo>
                      <a:pt x="114" y="85"/>
                    </a:lnTo>
                    <a:lnTo>
                      <a:pt x="142" y="29"/>
                    </a:lnTo>
                    <a:lnTo>
                      <a:pt x="85" y="29"/>
                    </a:lnTo>
                    <a:lnTo>
                      <a:pt x="0" y="57"/>
                    </a:lnTo>
                    <a:lnTo>
                      <a:pt x="142" y="227"/>
                    </a:lnTo>
                    <a:lnTo>
                      <a:pt x="114" y="397"/>
                    </a:lnTo>
                    <a:lnTo>
                      <a:pt x="29" y="511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32" name="Freeform 272"/>
              <p:cNvSpPr>
                <a:spLocks/>
              </p:cNvSpPr>
              <p:nvPr/>
            </p:nvSpPr>
            <p:spPr bwMode="auto">
              <a:xfrm>
                <a:off x="1890" y="3834"/>
                <a:ext cx="1701" cy="737"/>
              </a:xfrm>
              <a:custGeom>
                <a:avLst/>
                <a:gdLst>
                  <a:gd name="T0" fmla="*/ 1701 w 1701"/>
                  <a:gd name="T1" fmla="*/ 425 h 737"/>
                  <a:gd name="T2" fmla="*/ 1701 w 1701"/>
                  <a:gd name="T3" fmla="*/ 283 h 737"/>
                  <a:gd name="T4" fmla="*/ 1644 w 1701"/>
                  <a:gd name="T5" fmla="*/ 85 h 737"/>
                  <a:gd name="T6" fmla="*/ 1588 w 1701"/>
                  <a:gd name="T7" fmla="*/ 85 h 737"/>
                  <a:gd name="T8" fmla="*/ 1559 w 1701"/>
                  <a:gd name="T9" fmla="*/ 28 h 737"/>
                  <a:gd name="T10" fmla="*/ 1503 w 1701"/>
                  <a:gd name="T11" fmla="*/ 113 h 737"/>
                  <a:gd name="T12" fmla="*/ 1417 w 1701"/>
                  <a:gd name="T13" fmla="*/ 0 h 737"/>
                  <a:gd name="T14" fmla="*/ 1389 w 1701"/>
                  <a:gd name="T15" fmla="*/ 28 h 737"/>
                  <a:gd name="T16" fmla="*/ 1361 w 1701"/>
                  <a:gd name="T17" fmla="*/ 28 h 737"/>
                  <a:gd name="T18" fmla="*/ 1332 w 1701"/>
                  <a:gd name="T19" fmla="*/ 28 h 737"/>
                  <a:gd name="T20" fmla="*/ 1247 w 1701"/>
                  <a:gd name="T21" fmla="*/ 113 h 737"/>
                  <a:gd name="T22" fmla="*/ 1191 w 1701"/>
                  <a:gd name="T23" fmla="*/ 85 h 737"/>
                  <a:gd name="T24" fmla="*/ 1134 w 1701"/>
                  <a:gd name="T25" fmla="*/ 85 h 737"/>
                  <a:gd name="T26" fmla="*/ 1106 w 1701"/>
                  <a:gd name="T27" fmla="*/ 56 h 737"/>
                  <a:gd name="T28" fmla="*/ 1077 w 1701"/>
                  <a:gd name="T29" fmla="*/ 85 h 737"/>
                  <a:gd name="T30" fmla="*/ 992 w 1701"/>
                  <a:gd name="T31" fmla="*/ 56 h 737"/>
                  <a:gd name="T32" fmla="*/ 907 w 1701"/>
                  <a:gd name="T33" fmla="*/ 141 h 737"/>
                  <a:gd name="T34" fmla="*/ 851 w 1701"/>
                  <a:gd name="T35" fmla="*/ 141 h 737"/>
                  <a:gd name="T36" fmla="*/ 794 w 1701"/>
                  <a:gd name="T37" fmla="*/ 113 h 737"/>
                  <a:gd name="T38" fmla="*/ 539 w 1701"/>
                  <a:gd name="T39" fmla="*/ 198 h 737"/>
                  <a:gd name="T40" fmla="*/ 482 w 1701"/>
                  <a:gd name="T41" fmla="*/ 170 h 737"/>
                  <a:gd name="T42" fmla="*/ 284 w 1701"/>
                  <a:gd name="T43" fmla="*/ 283 h 737"/>
                  <a:gd name="T44" fmla="*/ 227 w 1701"/>
                  <a:gd name="T45" fmla="*/ 283 h 737"/>
                  <a:gd name="T46" fmla="*/ 0 w 1701"/>
                  <a:gd name="T47" fmla="*/ 481 h 737"/>
                  <a:gd name="T48" fmla="*/ 0 w 1701"/>
                  <a:gd name="T49" fmla="*/ 538 h 737"/>
                  <a:gd name="T50" fmla="*/ 85 w 1701"/>
                  <a:gd name="T51" fmla="*/ 481 h 737"/>
                  <a:gd name="T52" fmla="*/ 142 w 1701"/>
                  <a:gd name="T53" fmla="*/ 510 h 737"/>
                  <a:gd name="T54" fmla="*/ 85 w 1701"/>
                  <a:gd name="T55" fmla="*/ 680 h 737"/>
                  <a:gd name="T56" fmla="*/ 170 w 1701"/>
                  <a:gd name="T57" fmla="*/ 737 h 737"/>
                  <a:gd name="T58" fmla="*/ 198 w 1701"/>
                  <a:gd name="T59" fmla="*/ 680 h 737"/>
                  <a:gd name="T60" fmla="*/ 284 w 1701"/>
                  <a:gd name="T61" fmla="*/ 680 h 737"/>
                  <a:gd name="T62" fmla="*/ 284 w 1701"/>
                  <a:gd name="T63" fmla="*/ 453 h 737"/>
                  <a:gd name="T64" fmla="*/ 369 w 1701"/>
                  <a:gd name="T65" fmla="*/ 425 h 737"/>
                  <a:gd name="T66" fmla="*/ 369 w 1701"/>
                  <a:gd name="T67" fmla="*/ 368 h 737"/>
                  <a:gd name="T68" fmla="*/ 624 w 1701"/>
                  <a:gd name="T69" fmla="*/ 311 h 737"/>
                  <a:gd name="T70" fmla="*/ 709 w 1701"/>
                  <a:gd name="T71" fmla="*/ 283 h 737"/>
                  <a:gd name="T72" fmla="*/ 879 w 1701"/>
                  <a:gd name="T73" fmla="*/ 311 h 737"/>
                  <a:gd name="T74" fmla="*/ 992 w 1701"/>
                  <a:gd name="T75" fmla="*/ 255 h 737"/>
                  <a:gd name="T76" fmla="*/ 1162 w 1701"/>
                  <a:gd name="T77" fmla="*/ 198 h 737"/>
                  <a:gd name="T78" fmla="*/ 1191 w 1701"/>
                  <a:gd name="T79" fmla="*/ 255 h 737"/>
                  <a:gd name="T80" fmla="*/ 1162 w 1701"/>
                  <a:gd name="T81" fmla="*/ 283 h 737"/>
                  <a:gd name="T82" fmla="*/ 1162 w 1701"/>
                  <a:gd name="T83" fmla="*/ 340 h 737"/>
                  <a:gd name="T84" fmla="*/ 1077 w 1701"/>
                  <a:gd name="T85" fmla="*/ 283 h 737"/>
                  <a:gd name="T86" fmla="*/ 1049 w 1701"/>
                  <a:gd name="T87" fmla="*/ 311 h 737"/>
                  <a:gd name="T88" fmla="*/ 1332 w 1701"/>
                  <a:gd name="T89" fmla="*/ 510 h 737"/>
                  <a:gd name="T90" fmla="*/ 1389 w 1701"/>
                  <a:gd name="T91" fmla="*/ 510 h 737"/>
                  <a:gd name="T92" fmla="*/ 1417 w 1701"/>
                  <a:gd name="T93" fmla="*/ 538 h 737"/>
                  <a:gd name="T94" fmla="*/ 1389 w 1701"/>
                  <a:gd name="T95" fmla="*/ 538 h 737"/>
                  <a:gd name="T96" fmla="*/ 1446 w 1701"/>
                  <a:gd name="T97" fmla="*/ 623 h 737"/>
                  <a:gd name="T98" fmla="*/ 1503 w 1701"/>
                  <a:gd name="T99" fmla="*/ 623 h 737"/>
                  <a:gd name="T100" fmla="*/ 1531 w 1701"/>
                  <a:gd name="T101" fmla="*/ 623 h 737"/>
                  <a:gd name="T102" fmla="*/ 1616 w 1701"/>
                  <a:gd name="T103" fmla="*/ 538 h 737"/>
                  <a:gd name="T104" fmla="*/ 1644 w 1701"/>
                  <a:gd name="T105" fmla="*/ 538 h 737"/>
                  <a:gd name="T106" fmla="*/ 1701 w 1701"/>
                  <a:gd name="T107" fmla="*/ 425 h 7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</a:cxnLst>
                <a:rect l="0" t="0" r="r" b="b"/>
                <a:pathLst>
                  <a:path w="1701" h="737">
                    <a:moveTo>
                      <a:pt x="1701" y="425"/>
                    </a:moveTo>
                    <a:lnTo>
                      <a:pt x="1701" y="283"/>
                    </a:lnTo>
                    <a:lnTo>
                      <a:pt x="1644" y="85"/>
                    </a:lnTo>
                    <a:lnTo>
                      <a:pt x="1588" y="85"/>
                    </a:lnTo>
                    <a:lnTo>
                      <a:pt x="1559" y="28"/>
                    </a:lnTo>
                    <a:lnTo>
                      <a:pt x="1503" y="113"/>
                    </a:lnTo>
                    <a:lnTo>
                      <a:pt x="1417" y="0"/>
                    </a:lnTo>
                    <a:lnTo>
                      <a:pt x="1389" y="28"/>
                    </a:lnTo>
                    <a:lnTo>
                      <a:pt x="1361" y="28"/>
                    </a:lnTo>
                    <a:lnTo>
                      <a:pt x="1332" y="28"/>
                    </a:lnTo>
                    <a:lnTo>
                      <a:pt x="1247" y="113"/>
                    </a:lnTo>
                    <a:lnTo>
                      <a:pt x="1191" y="85"/>
                    </a:lnTo>
                    <a:lnTo>
                      <a:pt x="1134" y="85"/>
                    </a:lnTo>
                    <a:lnTo>
                      <a:pt x="1106" y="56"/>
                    </a:lnTo>
                    <a:lnTo>
                      <a:pt x="1077" y="85"/>
                    </a:lnTo>
                    <a:lnTo>
                      <a:pt x="992" y="56"/>
                    </a:lnTo>
                    <a:lnTo>
                      <a:pt x="907" y="141"/>
                    </a:lnTo>
                    <a:lnTo>
                      <a:pt x="851" y="141"/>
                    </a:lnTo>
                    <a:lnTo>
                      <a:pt x="794" y="113"/>
                    </a:lnTo>
                    <a:lnTo>
                      <a:pt x="539" y="198"/>
                    </a:lnTo>
                    <a:lnTo>
                      <a:pt x="482" y="170"/>
                    </a:lnTo>
                    <a:lnTo>
                      <a:pt x="284" y="283"/>
                    </a:lnTo>
                    <a:lnTo>
                      <a:pt x="227" y="283"/>
                    </a:lnTo>
                    <a:lnTo>
                      <a:pt x="0" y="481"/>
                    </a:lnTo>
                    <a:lnTo>
                      <a:pt x="0" y="538"/>
                    </a:lnTo>
                    <a:lnTo>
                      <a:pt x="85" y="481"/>
                    </a:lnTo>
                    <a:lnTo>
                      <a:pt x="142" y="510"/>
                    </a:lnTo>
                    <a:lnTo>
                      <a:pt x="85" y="680"/>
                    </a:lnTo>
                    <a:lnTo>
                      <a:pt x="170" y="737"/>
                    </a:lnTo>
                    <a:lnTo>
                      <a:pt x="198" y="680"/>
                    </a:lnTo>
                    <a:lnTo>
                      <a:pt x="284" y="680"/>
                    </a:lnTo>
                    <a:lnTo>
                      <a:pt x="284" y="453"/>
                    </a:lnTo>
                    <a:lnTo>
                      <a:pt x="369" y="425"/>
                    </a:lnTo>
                    <a:lnTo>
                      <a:pt x="369" y="368"/>
                    </a:lnTo>
                    <a:lnTo>
                      <a:pt x="624" y="311"/>
                    </a:lnTo>
                    <a:lnTo>
                      <a:pt x="709" y="283"/>
                    </a:lnTo>
                    <a:lnTo>
                      <a:pt x="879" y="311"/>
                    </a:lnTo>
                    <a:lnTo>
                      <a:pt x="992" y="255"/>
                    </a:lnTo>
                    <a:lnTo>
                      <a:pt x="1162" y="198"/>
                    </a:lnTo>
                    <a:lnTo>
                      <a:pt x="1191" y="255"/>
                    </a:lnTo>
                    <a:lnTo>
                      <a:pt x="1162" y="283"/>
                    </a:lnTo>
                    <a:lnTo>
                      <a:pt x="1162" y="340"/>
                    </a:lnTo>
                    <a:lnTo>
                      <a:pt x="1077" y="283"/>
                    </a:lnTo>
                    <a:lnTo>
                      <a:pt x="1049" y="311"/>
                    </a:lnTo>
                    <a:lnTo>
                      <a:pt x="1332" y="510"/>
                    </a:lnTo>
                    <a:lnTo>
                      <a:pt x="1389" y="510"/>
                    </a:lnTo>
                    <a:lnTo>
                      <a:pt x="1417" y="538"/>
                    </a:lnTo>
                    <a:lnTo>
                      <a:pt x="1389" y="538"/>
                    </a:lnTo>
                    <a:lnTo>
                      <a:pt x="1446" y="623"/>
                    </a:lnTo>
                    <a:lnTo>
                      <a:pt x="1503" y="623"/>
                    </a:lnTo>
                    <a:lnTo>
                      <a:pt x="1531" y="623"/>
                    </a:lnTo>
                    <a:lnTo>
                      <a:pt x="1616" y="538"/>
                    </a:lnTo>
                    <a:lnTo>
                      <a:pt x="1644" y="538"/>
                    </a:lnTo>
                    <a:lnTo>
                      <a:pt x="1701" y="425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33" name="Freeform 273"/>
              <p:cNvSpPr>
                <a:spLocks/>
              </p:cNvSpPr>
              <p:nvPr/>
            </p:nvSpPr>
            <p:spPr bwMode="auto">
              <a:xfrm>
                <a:off x="2372" y="3663"/>
                <a:ext cx="935" cy="369"/>
              </a:xfrm>
              <a:custGeom>
                <a:avLst/>
                <a:gdLst>
                  <a:gd name="T0" fmla="*/ 0 w 935"/>
                  <a:gd name="T1" fmla="*/ 341 h 369"/>
                  <a:gd name="T2" fmla="*/ 57 w 935"/>
                  <a:gd name="T3" fmla="*/ 369 h 369"/>
                  <a:gd name="T4" fmla="*/ 312 w 935"/>
                  <a:gd name="T5" fmla="*/ 284 h 369"/>
                  <a:gd name="T6" fmla="*/ 369 w 935"/>
                  <a:gd name="T7" fmla="*/ 312 h 369"/>
                  <a:gd name="T8" fmla="*/ 425 w 935"/>
                  <a:gd name="T9" fmla="*/ 312 h 369"/>
                  <a:gd name="T10" fmla="*/ 510 w 935"/>
                  <a:gd name="T11" fmla="*/ 227 h 369"/>
                  <a:gd name="T12" fmla="*/ 595 w 935"/>
                  <a:gd name="T13" fmla="*/ 256 h 369"/>
                  <a:gd name="T14" fmla="*/ 624 w 935"/>
                  <a:gd name="T15" fmla="*/ 227 h 369"/>
                  <a:gd name="T16" fmla="*/ 652 w 935"/>
                  <a:gd name="T17" fmla="*/ 256 h 369"/>
                  <a:gd name="T18" fmla="*/ 709 w 935"/>
                  <a:gd name="T19" fmla="*/ 256 h 369"/>
                  <a:gd name="T20" fmla="*/ 765 w 935"/>
                  <a:gd name="T21" fmla="*/ 284 h 369"/>
                  <a:gd name="T22" fmla="*/ 850 w 935"/>
                  <a:gd name="T23" fmla="*/ 199 h 369"/>
                  <a:gd name="T24" fmla="*/ 907 w 935"/>
                  <a:gd name="T25" fmla="*/ 199 h 369"/>
                  <a:gd name="T26" fmla="*/ 935 w 935"/>
                  <a:gd name="T27" fmla="*/ 171 h 369"/>
                  <a:gd name="T28" fmla="*/ 907 w 935"/>
                  <a:gd name="T29" fmla="*/ 142 h 369"/>
                  <a:gd name="T30" fmla="*/ 822 w 935"/>
                  <a:gd name="T31" fmla="*/ 114 h 369"/>
                  <a:gd name="T32" fmla="*/ 765 w 935"/>
                  <a:gd name="T33" fmla="*/ 114 h 369"/>
                  <a:gd name="T34" fmla="*/ 737 w 935"/>
                  <a:gd name="T35" fmla="*/ 57 h 369"/>
                  <a:gd name="T36" fmla="*/ 624 w 935"/>
                  <a:gd name="T37" fmla="*/ 0 h 369"/>
                  <a:gd name="T38" fmla="*/ 567 w 935"/>
                  <a:gd name="T39" fmla="*/ 29 h 369"/>
                  <a:gd name="T40" fmla="*/ 510 w 935"/>
                  <a:gd name="T41" fmla="*/ 0 h 369"/>
                  <a:gd name="T42" fmla="*/ 283 w 935"/>
                  <a:gd name="T43" fmla="*/ 86 h 369"/>
                  <a:gd name="T44" fmla="*/ 198 w 935"/>
                  <a:gd name="T45" fmla="*/ 227 h 369"/>
                  <a:gd name="T46" fmla="*/ 0 w 935"/>
                  <a:gd name="T47" fmla="*/ 341 h 3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</a:cxnLst>
                <a:rect l="0" t="0" r="r" b="b"/>
                <a:pathLst>
                  <a:path w="935" h="369">
                    <a:moveTo>
                      <a:pt x="0" y="341"/>
                    </a:moveTo>
                    <a:lnTo>
                      <a:pt x="57" y="369"/>
                    </a:lnTo>
                    <a:lnTo>
                      <a:pt x="312" y="284"/>
                    </a:lnTo>
                    <a:lnTo>
                      <a:pt x="369" y="312"/>
                    </a:lnTo>
                    <a:lnTo>
                      <a:pt x="425" y="312"/>
                    </a:lnTo>
                    <a:lnTo>
                      <a:pt x="510" y="227"/>
                    </a:lnTo>
                    <a:lnTo>
                      <a:pt x="595" y="256"/>
                    </a:lnTo>
                    <a:lnTo>
                      <a:pt x="624" y="227"/>
                    </a:lnTo>
                    <a:lnTo>
                      <a:pt x="652" y="256"/>
                    </a:lnTo>
                    <a:lnTo>
                      <a:pt x="709" y="256"/>
                    </a:lnTo>
                    <a:lnTo>
                      <a:pt x="765" y="284"/>
                    </a:lnTo>
                    <a:lnTo>
                      <a:pt x="850" y="199"/>
                    </a:lnTo>
                    <a:lnTo>
                      <a:pt x="907" y="199"/>
                    </a:lnTo>
                    <a:lnTo>
                      <a:pt x="935" y="171"/>
                    </a:lnTo>
                    <a:lnTo>
                      <a:pt x="907" y="142"/>
                    </a:lnTo>
                    <a:lnTo>
                      <a:pt x="822" y="114"/>
                    </a:lnTo>
                    <a:lnTo>
                      <a:pt x="765" y="114"/>
                    </a:lnTo>
                    <a:lnTo>
                      <a:pt x="737" y="57"/>
                    </a:lnTo>
                    <a:lnTo>
                      <a:pt x="624" y="0"/>
                    </a:lnTo>
                    <a:lnTo>
                      <a:pt x="567" y="29"/>
                    </a:lnTo>
                    <a:lnTo>
                      <a:pt x="510" y="0"/>
                    </a:lnTo>
                    <a:lnTo>
                      <a:pt x="283" y="86"/>
                    </a:lnTo>
                    <a:lnTo>
                      <a:pt x="198" y="227"/>
                    </a:lnTo>
                    <a:lnTo>
                      <a:pt x="0" y="341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34" name="Freeform 274"/>
              <p:cNvSpPr>
                <a:spLocks/>
              </p:cNvSpPr>
              <p:nvPr/>
            </p:nvSpPr>
            <p:spPr bwMode="auto">
              <a:xfrm>
                <a:off x="4045" y="3125"/>
                <a:ext cx="1474" cy="1389"/>
              </a:xfrm>
              <a:custGeom>
                <a:avLst/>
                <a:gdLst>
                  <a:gd name="T0" fmla="*/ 595 w 1474"/>
                  <a:gd name="T1" fmla="*/ 1389 h 1389"/>
                  <a:gd name="T2" fmla="*/ 510 w 1474"/>
                  <a:gd name="T3" fmla="*/ 1304 h 1389"/>
                  <a:gd name="T4" fmla="*/ 396 w 1474"/>
                  <a:gd name="T5" fmla="*/ 1247 h 1389"/>
                  <a:gd name="T6" fmla="*/ 255 w 1474"/>
                  <a:gd name="T7" fmla="*/ 1247 h 1389"/>
                  <a:gd name="T8" fmla="*/ 340 w 1474"/>
                  <a:gd name="T9" fmla="*/ 1105 h 1389"/>
                  <a:gd name="T10" fmla="*/ 255 w 1474"/>
                  <a:gd name="T11" fmla="*/ 964 h 1389"/>
                  <a:gd name="T12" fmla="*/ 368 w 1474"/>
                  <a:gd name="T13" fmla="*/ 907 h 1389"/>
                  <a:gd name="T14" fmla="*/ 340 w 1474"/>
                  <a:gd name="T15" fmla="*/ 879 h 1389"/>
                  <a:gd name="T16" fmla="*/ 226 w 1474"/>
                  <a:gd name="T17" fmla="*/ 879 h 1389"/>
                  <a:gd name="T18" fmla="*/ 226 w 1474"/>
                  <a:gd name="T19" fmla="*/ 850 h 1389"/>
                  <a:gd name="T20" fmla="*/ 141 w 1474"/>
                  <a:gd name="T21" fmla="*/ 850 h 1389"/>
                  <a:gd name="T22" fmla="*/ 56 w 1474"/>
                  <a:gd name="T23" fmla="*/ 794 h 1389"/>
                  <a:gd name="T24" fmla="*/ 0 w 1474"/>
                  <a:gd name="T25" fmla="*/ 737 h 1389"/>
                  <a:gd name="T26" fmla="*/ 56 w 1474"/>
                  <a:gd name="T27" fmla="*/ 680 h 1389"/>
                  <a:gd name="T28" fmla="*/ 0 w 1474"/>
                  <a:gd name="T29" fmla="*/ 652 h 1389"/>
                  <a:gd name="T30" fmla="*/ 0 w 1474"/>
                  <a:gd name="T31" fmla="*/ 425 h 1389"/>
                  <a:gd name="T32" fmla="*/ 28 w 1474"/>
                  <a:gd name="T33" fmla="*/ 368 h 1389"/>
                  <a:gd name="T34" fmla="*/ 85 w 1474"/>
                  <a:gd name="T35" fmla="*/ 368 h 1389"/>
                  <a:gd name="T36" fmla="*/ 113 w 1474"/>
                  <a:gd name="T37" fmla="*/ 312 h 1389"/>
                  <a:gd name="T38" fmla="*/ 311 w 1474"/>
                  <a:gd name="T39" fmla="*/ 227 h 1389"/>
                  <a:gd name="T40" fmla="*/ 311 w 1474"/>
                  <a:gd name="T41" fmla="*/ 198 h 1389"/>
                  <a:gd name="T42" fmla="*/ 453 w 1474"/>
                  <a:gd name="T43" fmla="*/ 85 h 1389"/>
                  <a:gd name="T44" fmla="*/ 453 w 1474"/>
                  <a:gd name="T45" fmla="*/ 142 h 1389"/>
                  <a:gd name="T46" fmla="*/ 510 w 1474"/>
                  <a:gd name="T47" fmla="*/ 170 h 1389"/>
                  <a:gd name="T48" fmla="*/ 595 w 1474"/>
                  <a:gd name="T49" fmla="*/ 142 h 1389"/>
                  <a:gd name="T50" fmla="*/ 652 w 1474"/>
                  <a:gd name="T51" fmla="*/ 198 h 1389"/>
                  <a:gd name="T52" fmla="*/ 793 w 1474"/>
                  <a:gd name="T53" fmla="*/ 142 h 1389"/>
                  <a:gd name="T54" fmla="*/ 850 w 1474"/>
                  <a:gd name="T55" fmla="*/ 170 h 1389"/>
                  <a:gd name="T56" fmla="*/ 878 w 1474"/>
                  <a:gd name="T57" fmla="*/ 142 h 1389"/>
                  <a:gd name="T58" fmla="*/ 907 w 1474"/>
                  <a:gd name="T59" fmla="*/ 170 h 1389"/>
                  <a:gd name="T60" fmla="*/ 963 w 1474"/>
                  <a:gd name="T61" fmla="*/ 113 h 1389"/>
                  <a:gd name="T62" fmla="*/ 1049 w 1474"/>
                  <a:gd name="T63" fmla="*/ 113 h 1389"/>
                  <a:gd name="T64" fmla="*/ 1077 w 1474"/>
                  <a:gd name="T65" fmla="*/ 28 h 1389"/>
                  <a:gd name="T66" fmla="*/ 1162 w 1474"/>
                  <a:gd name="T67" fmla="*/ 0 h 1389"/>
                  <a:gd name="T68" fmla="*/ 1219 w 1474"/>
                  <a:gd name="T69" fmla="*/ 85 h 1389"/>
                  <a:gd name="T70" fmla="*/ 1304 w 1474"/>
                  <a:gd name="T71" fmla="*/ 113 h 1389"/>
                  <a:gd name="T72" fmla="*/ 1332 w 1474"/>
                  <a:gd name="T73" fmla="*/ 170 h 1389"/>
                  <a:gd name="T74" fmla="*/ 1332 w 1474"/>
                  <a:gd name="T75" fmla="*/ 227 h 1389"/>
                  <a:gd name="T76" fmla="*/ 1389 w 1474"/>
                  <a:gd name="T77" fmla="*/ 312 h 1389"/>
                  <a:gd name="T78" fmla="*/ 1445 w 1474"/>
                  <a:gd name="T79" fmla="*/ 340 h 1389"/>
                  <a:gd name="T80" fmla="*/ 1474 w 1474"/>
                  <a:gd name="T81" fmla="*/ 397 h 1389"/>
                  <a:gd name="T82" fmla="*/ 1247 w 1474"/>
                  <a:gd name="T83" fmla="*/ 538 h 1389"/>
                  <a:gd name="T84" fmla="*/ 1247 w 1474"/>
                  <a:gd name="T85" fmla="*/ 737 h 1389"/>
                  <a:gd name="T86" fmla="*/ 1190 w 1474"/>
                  <a:gd name="T87" fmla="*/ 794 h 1389"/>
                  <a:gd name="T88" fmla="*/ 1105 w 1474"/>
                  <a:gd name="T89" fmla="*/ 737 h 1389"/>
                  <a:gd name="T90" fmla="*/ 1020 w 1474"/>
                  <a:gd name="T91" fmla="*/ 879 h 1389"/>
                  <a:gd name="T92" fmla="*/ 963 w 1474"/>
                  <a:gd name="T93" fmla="*/ 907 h 1389"/>
                  <a:gd name="T94" fmla="*/ 992 w 1474"/>
                  <a:gd name="T95" fmla="*/ 992 h 1389"/>
                  <a:gd name="T96" fmla="*/ 963 w 1474"/>
                  <a:gd name="T97" fmla="*/ 1049 h 1389"/>
                  <a:gd name="T98" fmla="*/ 992 w 1474"/>
                  <a:gd name="T99" fmla="*/ 1134 h 1389"/>
                  <a:gd name="T100" fmla="*/ 935 w 1474"/>
                  <a:gd name="T101" fmla="*/ 1247 h 1389"/>
                  <a:gd name="T102" fmla="*/ 708 w 1474"/>
                  <a:gd name="T103" fmla="*/ 1190 h 1389"/>
                  <a:gd name="T104" fmla="*/ 652 w 1474"/>
                  <a:gd name="T105" fmla="*/ 1304 h 1389"/>
                  <a:gd name="T106" fmla="*/ 652 w 1474"/>
                  <a:gd name="T107" fmla="*/ 1332 h 1389"/>
                  <a:gd name="T108" fmla="*/ 595 w 1474"/>
                  <a:gd name="T109" fmla="*/ 1389 h 138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</a:cxnLst>
                <a:rect l="0" t="0" r="r" b="b"/>
                <a:pathLst>
                  <a:path w="1474" h="1389">
                    <a:moveTo>
                      <a:pt x="595" y="1389"/>
                    </a:moveTo>
                    <a:lnTo>
                      <a:pt x="510" y="1304"/>
                    </a:lnTo>
                    <a:lnTo>
                      <a:pt x="396" y="1247"/>
                    </a:lnTo>
                    <a:lnTo>
                      <a:pt x="255" y="1247"/>
                    </a:lnTo>
                    <a:lnTo>
                      <a:pt x="340" y="1105"/>
                    </a:lnTo>
                    <a:lnTo>
                      <a:pt x="255" y="964"/>
                    </a:lnTo>
                    <a:lnTo>
                      <a:pt x="368" y="907"/>
                    </a:lnTo>
                    <a:lnTo>
                      <a:pt x="340" y="879"/>
                    </a:lnTo>
                    <a:lnTo>
                      <a:pt x="226" y="879"/>
                    </a:lnTo>
                    <a:lnTo>
                      <a:pt x="226" y="850"/>
                    </a:lnTo>
                    <a:lnTo>
                      <a:pt x="141" y="850"/>
                    </a:lnTo>
                    <a:lnTo>
                      <a:pt x="56" y="794"/>
                    </a:lnTo>
                    <a:lnTo>
                      <a:pt x="0" y="737"/>
                    </a:lnTo>
                    <a:lnTo>
                      <a:pt x="56" y="680"/>
                    </a:lnTo>
                    <a:lnTo>
                      <a:pt x="0" y="652"/>
                    </a:lnTo>
                    <a:lnTo>
                      <a:pt x="0" y="425"/>
                    </a:lnTo>
                    <a:lnTo>
                      <a:pt x="28" y="368"/>
                    </a:lnTo>
                    <a:lnTo>
                      <a:pt x="85" y="368"/>
                    </a:lnTo>
                    <a:lnTo>
                      <a:pt x="113" y="312"/>
                    </a:lnTo>
                    <a:lnTo>
                      <a:pt x="311" y="227"/>
                    </a:lnTo>
                    <a:lnTo>
                      <a:pt x="311" y="198"/>
                    </a:lnTo>
                    <a:lnTo>
                      <a:pt x="453" y="85"/>
                    </a:lnTo>
                    <a:lnTo>
                      <a:pt x="453" y="142"/>
                    </a:lnTo>
                    <a:lnTo>
                      <a:pt x="510" y="170"/>
                    </a:lnTo>
                    <a:lnTo>
                      <a:pt x="595" y="142"/>
                    </a:lnTo>
                    <a:lnTo>
                      <a:pt x="652" y="198"/>
                    </a:lnTo>
                    <a:lnTo>
                      <a:pt x="793" y="142"/>
                    </a:lnTo>
                    <a:lnTo>
                      <a:pt x="850" y="170"/>
                    </a:lnTo>
                    <a:lnTo>
                      <a:pt x="878" y="142"/>
                    </a:lnTo>
                    <a:lnTo>
                      <a:pt x="907" y="170"/>
                    </a:lnTo>
                    <a:lnTo>
                      <a:pt x="963" y="113"/>
                    </a:lnTo>
                    <a:lnTo>
                      <a:pt x="1049" y="113"/>
                    </a:lnTo>
                    <a:lnTo>
                      <a:pt x="1077" y="28"/>
                    </a:lnTo>
                    <a:lnTo>
                      <a:pt x="1162" y="0"/>
                    </a:lnTo>
                    <a:lnTo>
                      <a:pt x="1219" y="85"/>
                    </a:lnTo>
                    <a:lnTo>
                      <a:pt x="1304" y="113"/>
                    </a:lnTo>
                    <a:lnTo>
                      <a:pt x="1332" y="170"/>
                    </a:lnTo>
                    <a:lnTo>
                      <a:pt x="1332" y="227"/>
                    </a:lnTo>
                    <a:lnTo>
                      <a:pt x="1389" y="312"/>
                    </a:lnTo>
                    <a:lnTo>
                      <a:pt x="1445" y="340"/>
                    </a:lnTo>
                    <a:lnTo>
                      <a:pt x="1474" y="397"/>
                    </a:lnTo>
                    <a:lnTo>
                      <a:pt x="1247" y="538"/>
                    </a:lnTo>
                    <a:lnTo>
                      <a:pt x="1247" y="737"/>
                    </a:lnTo>
                    <a:lnTo>
                      <a:pt x="1190" y="794"/>
                    </a:lnTo>
                    <a:lnTo>
                      <a:pt x="1105" y="737"/>
                    </a:lnTo>
                    <a:lnTo>
                      <a:pt x="1020" y="879"/>
                    </a:lnTo>
                    <a:lnTo>
                      <a:pt x="963" y="907"/>
                    </a:lnTo>
                    <a:lnTo>
                      <a:pt x="992" y="992"/>
                    </a:lnTo>
                    <a:lnTo>
                      <a:pt x="963" y="1049"/>
                    </a:lnTo>
                    <a:lnTo>
                      <a:pt x="992" y="1134"/>
                    </a:lnTo>
                    <a:lnTo>
                      <a:pt x="935" y="1247"/>
                    </a:lnTo>
                    <a:lnTo>
                      <a:pt x="708" y="1190"/>
                    </a:lnTo>
                    <a:lnTo>
                      <a:pt x="652" y="1304"/>
                    </a:lnTo>
                    <a:lnTo>
                      <a:pt x="652" y="1332"/>
                    </a:lnTo>
                    <a:lnTo>
                      <a:pt x="595" y="1389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37" name="Freeform 277"/>
              <p:cNvSpPr>
                <a:spLocks/>
              </p:cNvSpPr>
              <p:nvPr/>
            </p:nvSpPr>
            <p:spPr bwMode="auto">
              <a:xfrm>
                <a:off x="4923" y="2700"/>
                <a:ext cx="993" cy="822"/>
              </a:xfrm>
              <a:custGeom>
                <a:avLst/>
                <a:gdLst>
                  <a:gd name="T0" fmla="*/ 596 w 993"/>
                  <a:gd name="T1" fmla="*/ 822 h 822"/>
                  <a:gd name="T2" fmla="*/ 567 w 993"/>
                  <a:gd name="T3" fmla="*/ 765 h 822"/>
                  <a:gd name="T4" fmla="*/ 511 w 993"/>
                  <a:gd name="T5" fmla="*/ 737 h 822"/>
                  <a:gd name="T6" fmla="*/ 454 w 993"/>
                  <a:gd name="T7" fmla="*/ 652 h 822"/>
                  <a:gd name="T8" fmla="*/ 454 w 993"/>
                  <a:gd name="T9" fmla="*/ 595 h 822"/>
                  <a:gd name="T10" fmla="*/ 426 w 993"/>
                  <a:gd name="T11" fmla="*/ 538 h 822"/>
                  <a:gd name="T12" fmla="*/ 341 w 993"/>
                  <a:gd name="T13" fmla="*/ 510 h 822"/>
                  <a:gd name="T14" fmla="*/ 284 w 993"/>
                  <a:gd name="T15" fmla="*/ 425 h 822"/>
                  <a:gd name="T16" fmla="*/ 199 w 993"/>
                  <a:gd name="T17" fmla="*/ 453 h 822"/>
                  <a:gd name="T18" fmla="*/ 171 w 993"/>
                  <a:gd name="T19" fmla="*/ 538 h 822"/>
                  <a:gd name="T20" fmla="*/ 85 w 993"/>
                  <a:gd name="T21" fmla="*/ 538 h 822"/>
                  <a:gd name="T22" fmla="*/ 57 w 993"/>
                  <a:gd name="T23" fmla="*/ 482 h 822"/>
                  <a:gd name="T24" fmla="*/ 85 w 993"/>
                  <a:gd name="T25" fmla="*/ 368 h 822"/>
                  <a:gd name="T26" fmla="*/ 29 w 993"/>
                  <a:gd name="T27" fmla="*/ 368 h 822"/>
                  <a:gd name="T28" fmla="*/ 85 w 993"/>
                  <a:gd name="T29" fmla="*/ 311 h 822"/>
                  <a:gd name="T30" fmla="*/ 0 w 993"/>
                  <a:gd name="T31" fmla="*/ 141 h 822"/>
                  <a:gd name="T32" fmla="*/ 29 w 993"/>
                  <a:gd name="T33" fmla="*/ 113 h 822"/>
                  <a:gd name="T34" fmla="*/ 227 w 993"/>
                  <a:gd name="T35" fmla="*/ 113 h 822"/>
                  <a:gd name="T36" fmla="*/ 256 w 993"/>
                  <a:gd name="T37" fmla="*/ 85 h 822"/>
                  <a:gd name="T38" fmla="*/ 369 w 993"/>
                  <a:gd name="T39" fmla="*/ 141 h 822"/>
                  <a:gd name="T40" fmla="*/ 596 w 993"/>
                  <a:gd name="T41" fmla="*/ 0 h 822"/>
                  <a:gd name="T42" fmla="*/ 681 w 993"/>
                  <a:gd name="T43" fmla="*/ 0 h 822"/>
                  <a:gd name="T44" fmla="*/ 709 w 993"/>
                  <a:gd name="T45" fmla="*/ 113 h 822"/>
                  <a:gd name="T46" fmla="*/ 766 w 993"/>
                  <a:gd name="T47" fmla="*/ 113 h 822"/>
                  <a:gd name="T48" fmla="*/ 766 w 993"/>
                  <a:gd name="T49" fmla="*/ 170 h 822"/>
                  <a:gd name="T50" fmla="*/ 851 w 993"/>
                  <a:gd name="T51" fmla="*/ 255 h 822"/>
                  <a:gd name="T52" fmla="*/ 936 w 993"/>
                  <a:gd name="T53" fmla="*/ 255 h 822"/>
                  <a:gd name="T54" fmla="*/ 993 w 993"/>
                  <a:gd name="T55" fmla="*/ 368 h 822"/>
                  <a:gd name="T56" fmla="*/ 879 w 993"/>
                  <a:gd name="T57" fmla="*/ 425 h 822"/>
                  <a:gd name="T58" fmla="*/ 794 w 993"/>
                  <a:gd name="T59" fmla="*/ 396 h 822"/>
                  <a:gd name="T60" fmla="*/ 709 w 993"/>
                  <a:gd name="T61" fmla="*/ 425 h 822"/>
                  <a:gd name="T62" fmla="*/ 709 w 993"/>
                  <a:gd name="T63" fmla="*/ 482 h 822"/>
                  <a:gd name="T64" fmla="*/ 652 w 993"/>
                  <a:gd name="T65" fmla="*/ 538 h 822"/>
                  <a:gd name="T66" fmla="*/ 652 w 993"/>
                  <a:gd name="T67" fmla="*/ 595 h 822"/>
                  <a:gd name="T68" fmla="*/ 596 w 993"/>
                  <a:gd name="T69" fmla="*/ 623 h 822"/>
                  <a:gd name="T70" fmla="*/ 652 w 993"/>
                  <a:gd name="T71" fmla="*/ 708 h 822"/>
                  <a:gd name="T72" fmla="*/ 624 w 993"/>
                  <a:gd name="T73" fmla="*/ 765 h 822"/>
                  <a:gd name="T74" fmla="*/ 652 w 993"/>
                  <a:gd name="T75" fmla="*/ 822 h 822"/>
                  <a:gd name="T76" fmla="*/ 596 w 993"/>
                  <a:gd name="T77" fmla="*/ 822 h 8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</a:cxnLst>
                <a:rect l="0" t="0" r="r" b="b"/>
                <a:pathLst>
                  <a:path w="993" h="822">
                    <a:moveTo>
                      <a:pt x="596" y="822"/>
                    </a:moveTo>
                    <a:lnTo>
                      <a:pt x="567" y="765"/>
                    </a:lnTo>
                    <a:lnTo>
                      <a:pt x="511" y="737"/>
                    </a:lnTo>
                    <a:lnTo>
                      <a:pt x="454" y="652"/>
                    </a:lnTo>
                    <a:lnTo>
                      <a:pt x="454" y="595"/>
                    </a:lnTo>
                    <a:lnTo>
                      <a:pt x="426" y="538"/>
                    </a:lnTo>
                    <a:lnTo>
                      <a:pt x="341" y="510"/>
                    </a:lnTo>
                    <a:lnTo>
                      <a:pt x="284" y="425"/>
                    </a:lnTo>
                    <a:lnTo>
                      <a:pt x="199" y="453"/>
                    </a:lnTo>
                    <a:lnTo>
                      <a:pt x="171" y="538"/>
                    </a:lnTo>
                    <a:lnTo>
                      <a:pt x="85" y="538"/>
                    </a:lnTo>
                    <a:lnTo>
                      <a:pt x="57" y="482"/>
                    </a:lnTo>
                    <a:lnTo>
                      <a:pt x="85" y="368"/>
                    </a:lnTo>
                    <a:lnTo>
                      <a:pt x="29" y="368"/>
                    </a:lnTo>
                    <a:lnTo>
                      <a:pt x="85" y="311"/>
                    </a:lnTo>
                    <a:lnTo>
                      <a:pt x="0" y="141"/>
                    </a:lnTo>
                    <a:lnTo>
                      <a:pt x="29" y="113"/>
                    </a:lnTo>
                    <a:lnTo>
                      <a:pt x="227" y="113"/>
                    </a:lnTo>
                    <a:lnTo>
                      <a:pt x="256" y="85"/>
                    </a:lnTo>
                    <a:lnTo>
                      <a:pt x="369" y="141"/>
                    </a:lnTo>
                    <a:lnTo>
                      <a:pt x="596" y="0"/>
                    </a:lnTo>
                    <a:lnTo>
                      <a:pt x="681" y="0"/>
                    </a:lnTo>
                    <a:lnTo>
                      <a:pt x="709" y="113"/>
                    </a:lnTo>
                    <a:lnTo>
                      <a:pt x="766" y="113"/>
                    </a:lnTo>
                    <a:lnTo>
                      <a:pt x="766" y="170"/>
                    </a:lnTo>
                    <a:lnTo>
                      <a:pt x="851" y="255"/>
                    </a:lnTo>
                    <a:lnTo>
                      <a:pt x="936" y="255"/>
                    </a:lnTo>
                    <a:lnTo>
                      <a:pt x="993" y="368"/>
                    </a:lnTo>
                    <a:lnTo>
                      <a:pt x="879" y="425"/>
                    </a:lnTo>
                    <a:lnTo>
                      <a:pt x="794" y="396"/>
                    </a:lnTo>
                    <a:lnTo>
                      <a:pt x="709" y="425"/>
                    </a:lnTo>
                    <a:lnTo>
                      <a:pt x="709" y="482"/>
                    </a:lnTo>
                    <a:lnTo>
                      <a:pt x="652" y="538"/>
                    </a:lnTo>
                    <a:lnTo>
                      <a:pt x="652" y="595"/>
                    </a:lnTo>
                    <a:lnTo>
                      <a:pt x="596" y="623"/>
                    </a:lnTo>
                    <a:lnTo>
                      <a:pt x="652" y="708"/>
                    </a:lnTo>
                    <a:lnTo>
                      <a:pt x="624" y="765"/>
                    </a:lnTo>
                    <a:lnTo>
                      <a:pt x="652" y="822"/>
                    </a:lnTo>
                    <a:lnTo>
                      <a:pt x="596" y="822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38" name="Freeform 278"/>
              <p:cNvSpPr>
                <a:spLocks/>
              </p:cNvSpPr>
              <p:nvPr/>
            </p:nvSpPr>
            <p:spPr bwMode="auto">
              <a:xfrm>
                <a:off x="4271" y="1990"/>
                <a:ext cx="1333" cy="850"/>
              </a:xfrm>
              <a:custGeom>
                <a:avLst/>
                <a:gdLst>
                  <a:gd name="T0" fmla="*/ 1333 w 1333"/>
                  <a:gd name="T1" fmla="*/ 709 h 850"/>
                  <a:gd name="T2" fmla="*/ 1248 w 1333"/>
                  <a:gd name="T3" fmla="*/ 709 h 850"/>
                  <a:gd name="T4" fmla="*/ 1021 w 1333"/>
                  <a:gd name="T5" fmla="*/ 850 h 850"/>
                  <a:gd name="T6" fmla="*/ 908 w 1333"/>
                  <a:gd name="T7" fmla="*/ 794 h 850"/>
                  <a:gd name="T8" fmla="*/ 879 w 1333"/>
                  <a:gd name="T9" fmla="*/ 822 h 850"/>
                  <a:gd name="T10" fmla="*/ 681 w 1333"/>
                  <a:gd name="T11" fmla="*/ 822 h 850"/>
                  <a:gd name="T12" fmla="*/ 652 w 1333"/>
                  <a:gd name="T13" fmla="*/ 850 h 850"/>
                  <a:gd name="T14" fmla="*/ 539 w 1333"/>
                  <a:gd name="T15" fmla="*/ 794 h 850"/>
                  <a:gd name="T16" fmla="*/ 454 w 1333"/>
                  <a:gd name="T17" fmla="*/ 850 h 850"/>
                  <a:gd name="T18" fmla="*/ 454 w 1333"/>
                  <a:gd name="T19" fmla="*/ 794 h 850"/>
                  <a:gd name="T20" fmla="*/ 397 w 1333"/>
                  <a:gd name="T21" fmla="*/ 737 h 850"/>
                  <a:gd name="T22" fmla="*/ 369 w 1333"/>
                  <a:gd name="T23" fmla="*/ 794 h 850"/>
                  <a:gd name="T24" fmla="*/ 341 w 1333"/>
                  <a:gd name="T25" fmla="*/ 709 h 850"/>
                  <a:gd name="T26" fmla="*/ 227 w 1333"/>
                  <a:gd name="T27" fmla="*/ 680 h 850"/>
                  <a:gd name="T28" fmla="*/ 199 w 1333"/>
                  <a:gd name="T29" fmla="*/ 737 h 850"/>
                  <a:gd name="T30" fmla="*/ 142 w 1333"/>
                  <a:gd name="T31" fmla="*/ 737 h 850"/>
                  <a:gd name="T32" fmla="*/ 85 w 1333"/>
                  <a:gd name="T33" fmla="*/ 709 h 850"/>
                  <a:gd name="T34" fmla="*/ 57 w 1333"/>
                  <a:gd name="T35" fmla="*/ 652 h 850"/>
                  <a:gd name="T36" fmla="*/ 114 w 1333"/>
                  <a:gd name="T37" fmla="*/ 624 h 850"/>
                  <a:gd name="T38" fmla="*/ 57 w 1333"/>
                  <a:gd name="T39" fmla="*/ 538 h 850"/>
                  <a:gd name="T40" fmla="*/ 114 w 1333"/>
                  <a:gd name="T41" fmla="*/ 510 h 850"/>
                  <a:gd name="T42" fmla="*/ 57 w 1333"/>
                  <a:gd name="T43" fmla="*/ 482 h 850"/>
                  <a:gd name="T44" fmla="*/ 57 w 1333"/>
                  <a:gd name="T45" fmla="*/ 425 h 850"/>
                  <a:gd name="T46" fmla="*/ 29 w 1333"/>
                  <a:gd name="T47" fmla="*/ 425 h 850"/>
                  <a:gd name="T48" fmla="*/ 0 w 1333"/>
                  <a:gd name="T49" fmla="*/ 397 h 850"/>
                  <a:gd name="T50" fmla="*/ 57 w 1333"/>
                  <a:gd name="T51" fmla="*/ 340 h 850"/>
                  <a:gd name="T52" fmla="*/ 57 w 1333"/>
                  <a:gd name="T53" fmla="*/ 255 h 850"/>
                  <a:gd name="T54" fmla="*/ 29 w 1333"/>
                  <a:gd name="T55" fmla="*/ 227 h 850"/>
                  <a:gd name="T56" fmla="*/ 114 w 1333"/>
                  <a:gd name="T57" fmla="*/ 170 h 850"/>
                  <a:gd name="T58" fmla="*/ 114 w 1333"/>
                  <a:gd name="T59" fmla="*/ 85 h 850"/>
                  <a:gd name="T60" fmla="*/ 142 w 1333"/>
                  <a:gd name="T61" fmla="*/ 113 h 850"/>
                  <a:gd name="T62" fmla="*/ 227 w 1333"/>
                  <a:gd name="T63" fmla="*/ 57 h 850"/>
                  <a:gd name="T64" fmla="*/ 284 w 1333"/>
                  <a:gd name="T65" fmla="*/ 142 h 850"/>
                  <a:gd name="T66" fmla="*/ 511 w 1333"/>
                  <a:gd name="T67" fmla="*/ 85 h 850"/>
                  <a:gd name="T68" fmla="*/ 539 w 1333"/>
                  <a:gd name="T69" fmla="*/ 28 h 850"/>
                  <a:gd name="T70" fmla="*/ 624 w 1333"/>
                  <a:gd name="T71" fmla="*/ 28 h 850"/>
                  <a:gd name="T72" fmla="*/ 652 w 1333"/>
                  <a:gd name="T73" fmla="*/ 57 h 850"/>
                  <a:gd name="T74" fmla="*/ 794 w 1333"/>
                  <a:gd name="T75" fmla="*/ 0 h 850"/>
                  <a:gd name="T76" fmla="*/ 879 w 1333"/>
                  <a:gd name="T77" fmla="*/ 28 h 850"/>
                  <a:gd name="T78" fmla="*/ 936 w 1333"/>
                  <a:gd name="T79" fmla="*/ 0 h 850"/>
                  <a:gd name="T80" fmla="*/ 964 w 1333"/>
                  <a:gd name="T81" fmla="*/ 113 h 850"/>
                  <a:gd name="T82" fmla="*/ 879 w 1333"/>
                  <a:gd name="T83" fmla="*/ 113 h 850"/>
                  <a:gd name="T84" fmla="*/ 908 w 1333"/>
                  <a:gd name="T85" fmla="*/ 170 h 850"/>
                  <a:gd name="T86" fmla="*/ 964 w 1333"/>
                  <a:gd name="T87" fmla="*/ 170 h 850"/>
                  <a:gd name="T88" fmla="*/ 1021 w 1333"/>
                  <a:gd name="T89" fmla="*/ 227 h 850"/>
                  <a:gd name="T90" fmla="*/ 1021 w 1333"/>
                  <a:gd name="T91" fmla="*/ 283 h 850"/>
                  <a:gd name="T92" fmla="*/ 1049 w 1333"/>
                  <a:gd name="T93" fmla="*/ 312 h 850"/>
                  <a:gd name="T94" fmla="*/ 1021 w 1333"/>
                  <a:gd name="T95" fmla="*/ 368 h 850"/>
                  <a:gd name="T96" fmla="*/ 1049 w 1333"/>
                  <a:gd name="T97" fmla="*/ 397 h 850"/>
                  <a:gd name="T98" fmla="*/ 1163 w 1333"/>
                  <a:gd name="T99" fmla="*/ 368 h 850"/>
                  <a:gd name="T100" fmla="*/ 1248 w 1333"/>
                  <a:gd name="T101" fmla="*/ 453 h 850"/>
                  <a:gd name="T102" fmla="*/ 1304 w 1333"/>
                  <a:gd name="T103" fmla="*/ 425 h 850"/>
                  <a:gd name="T104" fmla="*/ 1333 w 1333"/>
                  <a:gd name="T105" fmla="*/ 482 h 850"/>
                  <a:gd name="T106" fmla="*/ 1276 w 1333"/>
                  <a:gd name="T107" fmla="*/ 538 h 850"/>
                  <a:gd name="T108" fmla="*/ 1333 w 1333"/>
                  <a:gd name="T109" fmla="*/ 709 h 8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</a:cxnLst>
                <a:rect l="0" t="0" r="r" b="b"/>
                <a:pathLst>
                  <a:path w="1333" h="850">
                    <a:moveTo>
                      <a:pt x="1333" y="709"/>
                    </a:moveTo>
                    <a:lnTo>
                      <a:pt x="1248" y="709"/>
                    </a:lnTo>
                    <a:lnTo>
                      <a:pt x="1021" y="850"/>
                    </a:lnTo>
                    <a:lnTo>
                      <a:pt x="908" y="794"/>
                    </a:lnTo>
                    <a:lnTo>
                      <a:pt x="879" y="822"/>
                    </a:lnTo>
                    <a:lnTo>
                      <a:pt x="681" y="822"/>
                    </a:lnTo>
                    <a:lnTo>
                      <a:pt x="652" y="850"/>
                    </a:lnTo>
                    <a:lnTo>
                      <a:pt x="539" y="794"/>
                    </a:lnTo>
                    <a:lnTo>
                      <a:pt x="454" y="850"/>
                    </a:lnTo>
                    <a:lnTo>
                      <a:pt x="454" y="794"/>
                    </a:lnTo>
                    <a:lnTo>
                      <a:pt x="397" y="737"/>
                    </a:lnTo>
                    <a:lnTo>
                      <a:pt x="369" y="794"/>
                    </a:lnTo>
                    <a:lnTo>
                      <a:pt x="341" y="709"/>
                    </a:lnTo>
                    <a:lnTo>
                      <a:pt x="227" y="680"/>
                    </a:lnTo>
                    <a:lnTo>
                      <a:pt x="199" y="737"/>
                    </a:lnTo>
                    <a:lnTo>
                      <a:pt x="142" y="737"/>
                    </a:lnTo>
                    <a:lnTo>
                      <a:pt x="85" y="709"/>
                    </a:lnTo>
                    <a:lnTo>
                      <a:pt x="57" y="652"/>
                    </a:lnTo>
                    <a:lnTo>
                      <a:pt x="114" y="624"/>
                    </a:lnTo>
                    <a:lnTo>
                      <a:pt x="57" y="538"/>
                    </a:lnTo>
                    <a:lnTo>
                      <a:pt x="114" y="510"/>
                    </a:lnTo>
                    <a:lnTo>
                      <a:pt x="57" y="482"/>
                    </a:lnTo>
                    <a:lnTo>
                      <a:pt x="57" y="425"/>
                    </a:lnTo>
                    <a:lnTo>
                      <a:pt x="29" y="425"/>
                    </a:lnTo>
                    <a:lnTo>
                      <a:pt x="0" y="397"/>
                    </a:lnTo>
                    <a:lnTo>
                      <a:pt x="57" y="340"/>
                    </a:lnTo>
                    <a:lnTo>
                      <a:pt x="57" y="255"/>
                    </a:lnTo>
                    <a:lnTo>
                      <a:pt x="29" y="227"/>
                    </a:lnTo>
                    <a:lnTo>
                      <a:pt x="114" y="170"/>
                    </a:lnTo>
                    <a:lnTo>
                      <a:pt x="114" y="85"/>
                    </a:lnTo>
                    <a:lnTo>
                      <a:pt x="142" y="113"/>
                    </a:lnTo>
                    <a:lnTo>
                      <a:pt x="227" y="57"/>
                    </a:lnTo>
                    <a:lnTo>
                      <a:pt x="284" y="142"/>
                    </a:lnTo>
                    <a:lnTo>
                      <a:pt x="511" y="85"/>
                    </a:lnTo>
                    <a:lnTo>
                      <a:pt x="539" y="28"/>
                    </a:lnTo>
                    <a:lnTo>
                      <a:pt x="624" y="28"/>
                    </a:lnTo>
                    <a:lnTo>
                      <a:pt x="652" y="57"/>
                    </a:lnTo>
                    <a:lnTo>
                      <a:pt x="794" y="0"/>
                    </a:lnTo>
                    <a:lnTo>
                      <a:pt x="879" y="28"/>
                    </a:lnTo>
                    <a:lnTo>
                      <a:pt x="936" y="0"/>
                    </a:lnTo>
                    <a:lnTo>
                      <a:pt x="964" y="113"/>
                    </a:lnTo>
                    <a:lnTo>
                      <a:pt x="879" y="113"/>
                    </a:lnTo>
                    <a:lnTo>
                      <a:pt x="908" y="170"/>
                    </a:lnTo>
                    <a:lnTo>
                      <a:pt x="964" y="170"/>
                    </a:lnTo>
                    <a:lnTo>
                      <a:pt x="1021" y="227"/>
                    </a:lnTo>
                    <a:lnTo>
                      <a:pt x="1021" y="283"/>
                    </a:lnTo>
                    <a:lnTo>
                      <a:pt x="1049" y="312"/>
                    </a:lnTo>
                    <a:lnTo>
                      <a:pt x="1021" y="368"/>
                    </a:lnTo>
                    <a:lnTo>
                      <a:pt x="1049" y="397"/>
                    </a:lnTo>
                    <a:lnTo>
                      <a:pt x="1163" y="368"/>
                    </a:lnTo>
                    <a:lnTo>
                      <a:pt x="1248" y="453"/>
                    </a:lnTo>
                    <a:lnTo>
                      <a:pt x="1304" y="425"/>
                    </a:lnTo>
                    <a:lnTo>
                      <a:pt x="1333" y="482"/>
                    </a:lnTo>
                    <a:lnTo>
                      <a:pt x="1276" y="538"/>
                    </a:lnTo>
                    <a:lnTo>
                      <a:pt x="1333" y="709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39" name="Freeform 279"/>
              <p:cNvSpPr>
                <a:spLocks/>
              </p:cNvSpPr>
              <p:nvPr/>
            </p:nvSpPr>
            <p:spPr bwMode="auto">
              <a:xfrm>
                <a:off x="2939" y="1339"/>
                <a:ext cx="935" cy="1134"/>
              </a:xfrm>
              <a:custGeom>
                <a:avLst/>
                <a:gdLst>
                  <a:gd name="T0" fmla="*/ 935 w 935"/>
                  <a:gd name="T1" fmla="*/ 397 h 1134"/>
                  <a:gd name="T2" fmla="*/ 879 w 935"/>
                  <a:gd name="T3" fmla="*/ 453 h 1134"/>
                  <a:gd name="T4" fmla="*/ 879 w 935"/>
                  <a:gd name="T5" fmla="*/ 538 h 1134"/>
                  <a:gd name="T6" fmla="*/ 822 w 935"/>
                  <a:gd name="T7" fmla="*/ 510 h 1134"/>
                  <a:gd name="T8" fmla="*/ 794 w 935"/>
                  <a:gd name="T9" fmla="*/ 567 h 1134"/>
                  <a:gd name="T10" fmla="*/ 822 w 935"/>
                  <a:gd name="T11" fmla="*/ 623 h 1134"/>
                  <a:gd name="T12" fmla="*/ 765 w 935"/>
                  <a:gd name="T13" fmla="*/ 680 h 1134"/>
                  <a:gd name="T14" fmla="*/ 709 w 935"/>
                  <a:gd name="T15" fmla="*/ 879 h 1134"/>
                  <a:gd name="T16" fmla="*/ 652 w 935"/>
                  <a:gd name="T17" fmla="*/ 879 h 1134"/>
                  <a:gd name="T18" fmla="*/ 624 w 935"/>
                  <a:gd name="T19" fmla="*/ 907 h 1134"/>
                  <a:gd name="T20" fmla="*/ 567 w 935"/>
                  <a:gd name="T21" fmla="*/ 907 h 1134"/>
                  <a:gd name="T22" fmla="*/ 482 w 935"/>
                  <a:gd name="T23" fmla="*/ 1020 h 1134"/>
                  <a:gd name="T24" fmla="*/ 425 w 935"/>
                  <a:gd name="T25" fmla="*/ 1020 h 1134"/>
                  <a:gd name="T26" fmla="*/ 425 w 935"/>
                  <a:gd name="T27" fmla="*/ 992 h 1134"/>
                  <a:gd name="T28" fmla="*/ 340 w 935"/>
                  <a:gd name="T29" fmla="*/ 992 h 1134"/>
                  <a:gd name="T30" fmla="*/ 255 w 935"/>
                  <a:gd name="T31" fmla="*/ 1105 h 1134"/>
                  <a:gd name="T32" fmla="*/ 170 w 935"/>
                  <a:gd name="T33" fmla="*/ 1134 h 1134"/>
                  <a:gd name="T34" fmla="*/ 85 w 935"/>
                  <a:gd name="T35" fmla="*/ 1077 h 1134"/>
                  <a:gd name="T36" fmla="*/ 113 w 935"/>
                  <a:gd name="T37" fmla="*/ 1020 h 1134"/>
                  <a:gd name="T38" fmla="*/ 28 w 935"/>
                  <a:gd name="T39" fmla="*/ 992 h 1134"/>
                  <a:gd name="T40" fmla="*/ 28 w 935"/>
                  <a:gd name="T41" fmla="*/ 964 h 1134"/>
                  <a:gd name="T42" fmla="*/ 57 w 935"/>
                  <a:gd name="T43" fmla="*/ 964 h 1134"/>
                  <a:gd name="T44" fmla="*/ 85 w 935"/>
                  <a:gd name="T45" fmla="*/ 964 h 1134"/>
                  <a:gd name="T46" fmla="*/ 85 w 935"/>
                  <a:gd name="T47" fmla="*/ 935 h 1134"/>
                  <a:gd name="T48" fmla="*/ 57 w 935"/>
                  <a:gd name="T49" fmla="*/ 935 h 1134"/>
                  <a:gd name="T50" fmla="*/ 85 w 935"/>
                  <a:gd name="T51" fmla="*/ 850 h 1134"/>
                  <a:gd name="T52" fmla="*/ 28 w 935"/>
                  <a:gd name="T53" fmla="*/ 822 h 1134"/>
                  <a:gd name="T54" fmla="*/ 0 w 935"/>
                  <a:gd name="T55" fmla="*/ 765 h 1134"/>
                  <a:gd name="T56" fmla="*/ 85 w 935"/>
                  <a:gd name="T57" fmla="*/ 737 h 1134"/>
                  <a:gd name="T58" fmla="*/ 85 w 935"/>
                  <a:gd name="T59" fmla="*/ 623 h 1134"/>
                  <a:gd name="T60" fmla="*/ 28 w 935"/>
                  <a:gd name="T61" fmla="*/ 623 h 1134"/>
                  <a:gd name="T62" fmla="*/ 0 w 935"/>
                  <a:gd name="T63" fmla="*/ 510 h 1134"/>
                  <a:gd name="T64" fmla="*/ 113 w 935"/>
                  <a:gd name="T65" fmla="*/ 397 h 1134"/>
                  <a:gd name="T66" fmla="*/ 85 w 935"/>
                  <a:gd name="T67" fmla="*/ 340 h 1134"/>
                  <a:gd name="T68" fmla="*/ 113 w 935"/>
                  <a:gd name="T69" fmla="*/ 312 h 1134"/>
                  <a:gd name="T70" fmla="*/ 142 w 935"/>
                  <a:gd name="T71" fmla="*/ 198 h 1134"/>
                  <a:gd name="T72" fmla="*/ 142 w 935"/>
                  <a:gd name="T73" fmla="*/ 113 h 1134"/>
                  <a:gd name="T74" fmla="*/ 227 w 935"/>
                  <a:gd name="T75" fmla="*/ 0 h 1134"/>
                  <a:gd name="T76" fmla="*/ 283 w 935"/>
                  <a:gd name="T77" fmla="*/ 56 h 1134"/>
                  <a:gd name="T78" fmla="*/ 283 w 935"/>
                  <a:gd name="T79" fmla="*/ 113 h 1134"/>
                  <a:gd name="T80" fmla="*/ 425 w 935"/>
                  <a:gd name="T81" fmla="*/ 85 h 1134"/>
                  <a:gd name="T82" fmla="*/ 624 w 935"/>
                  <a:gd name="T83" fmla="*/ 255 h 1134"/>
                  <a:gd name="T84" fmla="*/ 850 w 935"/>
                  <a:gd name="T85" fmla="*/ 340 h 1134"/>
                  <a:gd name="T86" fmla="*/ 879 w 935"/>
                  <a:gd name="T87" fmla="*/ 340 h 1134"/>
                  <a:gd name="T88" fmla="*/ 935 w 935"/>
                  <a:gd name="T89" fmla="*/ 397 h 11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</a:cxnLst>
                <a:rect l="0" t="0" r="r" b="b"/>
                <a:pathLst>
                  <a:path w="935" h="1134">
                    <a:moveTo>
                      <a:pt x="935" y="397"/>
                    </a:moveTo>
                    <a:lnTo>
                      <a:pt x="879" y="453"/>
                    </a:lnTo>
                    <a:lnTo>
                      <a:pt x="879" y="538"/>
                    </a:lnTo>
                    <a:lnTo>
                      <a:pt x="822" y="510"/>
                    </a:lnTo>
                    <a:lnTo>
                      <a:pt x="794" y="567"/>
                    </a:lnTo>
                    <a:lnTo>
                      <a:pt x="822" y="623"/>
                    </a:lnTo>
                    <a:lnTo>
                      <a:pt x="765" y="680"/>
                    </a:lnTo>
                    <a:lnTo>
                      <a:pt x="709" y="879"/>
                    </a:lnTo>
                    <a:lnTo>
                      <a:pt x="652" y="879"/>
                    </a:lnTo>
                    <a:lnTo>
                      <a:pt x="624" y="907"/>
                    </a:lnTo>
                    <a:lnTo>
                      <a:pt x="567" y="907"/>
                    </a:lnTo>
                    <a:lnTo>
                      <a:pt x="482" y="1020"/>
                    </a:lnTo>
                    <a:lnTo>
                      <a:pt x="425" y="1020"/>
                    </a:lnTo>
                    <a:lnTo>
                      <a:pt x="425" y="992"/>
                    </a:lnTo>
                    <a:lnTo>
                      <a:pt x="340" y="992"/>
                    </a:lnTo>
                    <a:lnTo>
                      <a:pt x="255" y="1105"/>
                    </a:lnTo>
                    <a:lnTo>
                      <a:pt x="170" y="1134"/>
                    </a:lnTo>
                    <a:lnTo>
                      <a:pt x="85" y="1077"/>
                    </a:lnTo>
                    <a:lnTo>
                      <a:pt x="113" y="1020"/>
                    </a:lnTo>
                    <a:lnTo>
                      <a:pt x="28" y="992"/>
                    </a:lnTo>
                    <a:lnTo>
                      <a:pt x="28" y="964"/>
                    </a:lnTo>
                    <a:lnTo>
                      <a:pt x="57" y="964"/>
                    </a:lnTo>
                    <a:lnTo>
                      <a:pt x="85" y="964"/>
                    </a:lnTo>
                    <a:lnTo>
                      <a:pt x="85" y="935"/>
                    </a:lnTo>
                    <a:lnTo>
                      <a:pt x="57" y="935"/>
                    </a:lnTo>
                    <a:lnTo>
                      <a:pt x="85" y="850"/>
                    </a:lnTo>
                    <a:lnTo>
                      <a:pt x="28" y="822"/>
                    </a:lnTo>
                    <a:lnTo>
                      <a:pt x="0" y="765"/>
                    </a:lnTo>
                    <a:lnTo>
                      <a:pt x="85" y="737"/>
                    </a:lnTo>
                    <a:lnTo>
                      <a:pt x="85" y="623"/>
                    </a:lnTo>
                    <a:lnTo>
                      <a:pt x="28" y="623"/>
                    </a:lnTo>
                    <a:lnTo>
                      <a:pt x="0" y="510"/>
                    </a:lnTo>
                    <a:lnTo>
                      <a:pt x="113" y="397"/>
                    </a:lnTo>
                    <a:lnTo>
                      <a:pt x="85" y="340"/>
                    </a:lnTo>
                    <a:lnTo>
                      <a:pt x="113" y="312"/>
                    </a:lnTo>
                    <a:lnTo>
                      <a:pt x="142" y="198"/>
                    </a:lnTo>
                    <a:lnTo>
                      <a:pt x="142" y="113"/>
                    </a:lnTo>
                    <a:lnTo>
                      <a:pt x="227" y="0"/>
                    </a:lnTo>
                    <a:lnTo>
                      <a:pt x="283" y="56"/>
                    </a:lnTo>
                    <a:lnTo>
                      <a:pt x="283" y="113"/>
                    </a:lnTo>
                    <a:lnTo>
                      <a:pt x="425" y="85"/>
                    </a:lnTo>
                    <a:lnTo>
                      <a:pt x="624" y="255"/>
                    </a:lnTo>
                    <a:lnTo>
                      <a:pt x="850" y="340"/>
                    </a:lnTo>
                    <a:lnTo>
                      <a:pt x="879" y="340"/>
                    </a:lnTo>
                    <a:lnTo>
                      <a:pt x="935" y="397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40" name="Freeform 280"/>
              <p:cNvSpPr>
                <a:spLocks/>
              </p:cNvSpPr>
              <p:nvPr/>
            </p:nvSpPr>
            <p:spPr bwMode="auto">
              <a:xfrm>
                <a:off x="3364" y="1736"/>
                <a:ext cx="1021" cy="992"/>
              </a:xfrm>
              <a:custGeom>
                <a:avLst/>
                <a:gdLst>
                  <a:gd name="T0" fmla="*/ 510 w 1021"/>
                  <a:gd name="T1" fmla="*/ 0 h 992"/>
                  <a:gd name="T2" fmla="*/ 454 w 1021"/>
                  <a:gd name="T3" fmla="*/ 56 h 992"/>
                  <a:gd name="T4" fmla="*/ 454 w 1021"/>
                  <a:gd name="T5" fmla="*/ 141 h 992"/>
                  <a:gd name="T6" fmla="*/ 397 w 1021"/>
                  <a:gd name="T7" fmla="*/ 113 h 992"/>
                  <a:gd name="T8" fmla="*/ 369 w 1021"/>
                  <a:gd name="T9" fmla="*/ 170 h 992"/>
                  <a:gd name="T10" fmla="*/ 397 w 1021"/>
                  <a:gd name="T11" fmla="*/ 226 h 992"/>
                  <a:gd name="T12" fmla="*/ 340 w 1021"/>
                  <a:gd name="T13" fmla="*/ 283 h 992"/>
                  <a:gd name="T14" fmla="*/ 284 w 1021"/>
                  <a:gd name="T15" fmla="*/ 482 h 992"/>
                  <a:gd name="T16" fmla="*/ 227 w 1021"/>
                  <a:gd name="T17" fmla="*/ 482 h 992"/>
                  <a:gd name="T18" fmla="*/ 199 w 1021"/>
                  <a:gd name="T19" fmla="*/ 510 h 992"/>
                  <a:gd name="T20" fmla="*/ 142 w 1021"/>
                  <a:gd name="T21" fmla="*/ 510 h 992"/>
                  <a:gd name="T22" fmla="*/ 57 w 1021"/>
                  <a:gd name="T23" fmla="*/ 623 h 992"/>
                  <a:gd name="T24" fmla="*/ 0 w 1021"/>
                  <a:gd name="T25" fmla="*/ 623 h 992"/>
                  <a:gd name="T26" fmla="*/ 0 w 1021"/>
                  <a:gd name="T27" fmla="*/ 850 h 992"/>
                  <a:gd name="T28" fmla="*/ 57 w 1021"/>
                  <a:gd name="T29" fmla="*/ 879 h 992"/>
                  <a:gd name="T30" fmla="*/ 85 w 1021"/>
                  <a:gd name="T31" fmla="*/ 850 h 992"/>
                  <a:gd name="T32" fmla="*/ 255 w 1021"/>
                  <a:gd name="T33" fmla="*/ 935 h 992"/>
                  <a:gd name="T34" fmla="*/ 284 w 1021"/>
                  <a:gd name="T35" fmla="*/ 935 h 992"/>
                  <a:gd name="T36" fmla="*/ 312 w 1021"/>
                  <a:gd name="T37" fmla="*/ 935 h 992"/>
                  <a:gd name="T38" fmla="*/ 312 w 1021"/>
                  <a:gd name="T39" fmla="*/ 907 h 992"/>
                  <a:gd name="T40" fmla="*/ 454 w 1021"/>
                  <a:gd name="T41" fmla="*/ 992 h 992"/>
                  <a:gd name="T42" fmla="*/ 482 w 1021"/>
                  <a:gd name="T43" fmla="*/ 850 h 992"/>
                  <a:gd name="T44" fmla="*/ 567 w 1021"/>
                  <a:gd name="T45" fmla="*/ 907 h 992"/>
                  <a:gd name="T46" fmla="*/ 567 w 1021"/>
                  <a:gd name="T47" fmla="*/ 822 h 992"/>
                  <a:gd name="T48" fmla="*/ 709 w 1021"/>
                  <a:gd name="T49" fmla="*/ 850 h 992"/>
                  <a:gd name="T50" fmla="*/ 794 w 1021"/>
                  <a:gd name="T51" fmla="*/ 793 h 992"/>
                  <a:gd name="T52" fmla="*/ 822 w 1021"/>
                  <a:gd name="T53" fmla="*/ 822 h 992"/>
                  <a:gd name="T54" fmla="*/ 879 w 1021"/>
                  <a:gd name="T55" fmla="*/ 737 h 992"/>
                  <a:gd name="T56" fmla="*/ 964 w 1021"/>
                  <a:gd name="T57" fmla="*/ 737 h 992"/>
                  <a:gd name="T58" fmla="*/ 964 w 1021"/>
                  <a:gd name="T59" fmla="*/ 680 h 992"/>
                  <a:gd name="T60" fmla="*/ 936 w 1021"/>
                  <a:gd name="T61" fmla="*/ 680 h 992"/>
                  <a:gd name="T62" fmla="*/ 907 w 1021"/>
                  <a:gd name="T63" fmla="*/ 652 h 992"/>
                  <a:gd name="T64" fmla="*/ 964 w 1021"/>
                  <a:gd name="T65" fmla="*/ 595 h 992"/>
                  <a:gd name="T66" fmla="*/ 964 w 1021"/>
                  <a:gd name="T67" fmla="*/ 510 h 992"/>
                  <a:gd name="T68" fmla="*/ 936 w 1021"/>
                  <a:gd name="T69" fmla="*/ 482 h 992"/>
                  <a:gd name="T70" fmla="*/ 1021 w 1021"/>
                  <a:gd name="T71" fmla="*/ 425 h 992"/>
                  <a:gd name="T72" fmla="*/ 1021 w 1021"/>
                  <a:gd name="T73" fmla="*/ 340 h 992"/>
                  <a:gd name="T74" fmla="*/ 992 w 1021"/>
                  <a:gd name="T75" fmla="*/ 312 h 992"/>
                  <a:gd name="T76" fmla="*/ 964 w 1021"/>
                  <a:gd name="T77" fmla="*/ 226 h 992"/>
                  <a:gd name="T78" fmla="*/ 822 w 1021"/>
                  <a:gd name="T79" fmla="*/ 198 h 992"/>
                  <a:gd name="T80" fmla="*/ 794 w 1021"/>
                  <a:gd name="T81" fmla="*/ 170 h 992"/>
                  <a:gd name="T82" fmla="*/ 737 w 1021"/>
                  <a:gd name="T83" fmla="*/ 170 h 992"/>
                  <a:gd name="T84" fmla="*/ 681 w 1021"/>
                  <a:gd name="T85" fmla="*/ 28 h 992"/>
                  <a:gd name="T86" fmla="*/ 510 w 1021"/>
                  <a:gd name="T87" fmla="*/ 0 h 99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1021" h="992">
                    <a:moveTo>
                      <a:pt x="510" y="0"/>
                    </a:moveTo>
                    <a:lnTo>
                      <a:pt x="454" y="56"/>
                    </a:lnTo>
                    <a:lnTo>
                      <a:pt x="454" y="141"/>
                    </a:lnTo>
                    <a:lnTo>
                      <a:pt x="397" y="113"/>
                    </a:lnTo>
                    <a:lnTo>
                      <a:pt x="369" y="170"/>
                    </a:lnTo>
                    <a:lnTo>
                      <a:pt x="397" y="226"/>
                    </a:lnTo>
                    <a:lnTo>
                      <a:pt x="340" y="283"/>
                    </a:lnTo>
                    <a:lnTo>
                      <a:pt x="284" y="482"/>
                    </a:lnTo>
                    <a:lnTo>
                      <a:pt x="227" y="482"/>
                    </a:lnTo>
                    <a:lnTo>
                      <a:pt x="199" y="510"/>
                    </a:lnTo>
                    <a:lnTo>
                      <a:pt x="142" y="510"/>
                    </a:lnTo>
                    <a:lnTo>
                      <a:pt x="57" y="623"/>
                    </a:lnTo>
                    <a:lnTo>
                      <a:pt x="0" y="623"/>
                    </a:lnTo>
                    <a:lnTo>
                      <a:pt x="0" y="850"/>
                    </a:lnTo>
                    <a:lnTo>
                      <a:pt x="57" y="879"/>
                    </a:lnTo>
                    <a:lnTo>
                      <a:pt x="85" y="850"/>
                    </a:lnTo>
                    <a:lnTo>
                      <a:pt x="255" y="935"/>
                    </a:lnTo>
                    <a:lnTo>
                      <a:pt x="284" y="935"/>
                    </a:lnTo>
                    <a:lnTo>
                      <a:pt x="312" y="935"/>
                    </a:lnTo>
                    <a:lnTo>
                      <a:pt x="312" y="907"/>
                    </a:lnTo>
                    <a:lnTo>
                      <a:pt x="454" y="992"/>
                    </a:lnTo>
                    <a:lnTo>
                      <a:pt x="482" y="850"/>
                    </a:lnTo>
                    <a:lnTo>
                      <a:pt x="567" y="907"/>
                    </a:lnTo>
                    <a:lnTo>
                      <a:pt x="567" y="822"/>
                    </a:lnTo>
                    <a:lnTo>
                      <a:pt x="709" y="850"/>
                    </a:lnTo>
                    <a:lnTo>
                      <a:pt x="794" y="793"/>
                    </a:lnTo>
                    <a:lnTo>
                      <a:pt x="822" y="822"/>
                    </a:lnTo>
                    <a:lnTo>
                      <a:pt x="879" y="737"/>
                    </a:lnTo>
                    <a:lnTo>
                      <a:pt x="964" y="737"/>
                    </a:lnTo>
                    <a:lnTo>
                      <a:pt x="964" y="680"/>
                    </a:lnTo>
                    <a:lnTo>
                      <a:pt x="936" y="680"/>
                    </a:lnTo>
                    <a:lnTo>
                      <a:pt x="907" y="652"/>
                    </a:lnTo>
                    <a:lnTo>
                      <a:pt x="964" y="595"/>
                    </a:lnTo>
                    <a:lnTo>
                      <a:pt x="964" y="510"/>
                    </a:lnTo>
                    <a:lnTo>
                      <a:pt x="936" y="482"/>
                    </a:lnTo>
                    <a:lnTo>
                      <a:pt x="1021" y="425"/>
                    </a:lnTo>
                    <a:lnTo>
                      <a:pt x="1021" y="340"/>
                    </a:lnTo>
                    <a:lnTo>
                      <a:pt x="992" y="312"/>
                    </a:lnTo>
                    <a:lnTo>
                      <a:pt x="964" y="226"/>
                    </a:lnTo>
                    <a:lnTo>
                      <a:pt x="822" y="198"/>
                    </a:lnTo>
                    <a:lnTo>
                      <a:pt x="794" y="170"/>
                    </a:lnTo>
                    <a:lnTo>
                      <a:pt x="737" y="170"/>
                    </a:lnTo>
                    <a:lnTo>
                      <a:pt x="681" y="28"/>
                    </a:lnTo>
                    <a:lnTo>
                      <a:pt x="510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41" name="Freeform 281"/>
              <p:cNvSpPr>
                <a:spLocks/>
              </p:cNvSpPr>
              <p:nvPr/>
            </p:nvSpPr>
            <p:spPr bwMode="auto">
              <a:xfrm>
                <a:off x="3024" y="5790"/>
                <a:ext cx="992" cy="1020"/>
              </a:xfrm>
              <a:custGeom>
                <a:avLst/>
                <a:gdLst>
                  <a:gd name="T0" fmla="*/ 28 w 992"/>
                  <a:gd name="T1" fmla="*/ 737 h 1020"/>
                  <a:gd name="T2" fmla="*/ 28 w 992"/>
                  <a:gd name="T3" fmla="*/ 822 h 1020"/>
                  <a:gd name="T4" fmla="*/ 312 w 992"/>
                  <a:gd name="T5" fmla="*/ 964 h 1020"/>
                  <a:gd name="T6" fmla="*/ 369 w 992"/>
                  <a:gd name="T7" fmla="*/ 964 h 1020"/>
                  <a:gd name="T8" fmla="*/ 737 w 992"/>
                  <a:gd name="T9" fmla="*/ 1020 h 1020"/>
                  <a:gd name="T10" fmla="*/ 822 w 992"/>
                  <a:gd name="T11" fmla="*/ 964 h 1020"/>
                  <a:gd name="T12" fmla="*/ 879 w 992"/>
                  <a:gd name="T13" fmla="*/ 992 h 1020"/>
                  <a:gd name="T14" fmla="*/ 992 w 992"/>
                  <a:gd name="T15" fmla="*/ 879 h 1020"/>
                  <a:gd name="T16" fmla="*/ 964 w 992"/>
                  <a:gd name="T17" fmla="*/ 822 h 1020"/>
                  <a:gd name="T18" fmla="*/ 907 w 992"/>
                  <a:gd name="T19" fmla="*/ 793 h 1020"/>
                  <a:gd name="T20" fmla="*/ 879 w 992"/>
                  <a:gd name="T21" fmla="*/ 850 h 1020"/>
                  <a:gd name="T22" fmla="*/ 850 w 992"/>
                  <a:gd name="T23" fmla="*/ 793 h 1020"/>
                  <a:gd name="T24" fmla="*/ 794 w 992"/>
                  <a:gd name="T25" fmla="*/ 765 h 1020"/>
                  <a:gd name="T26" fmla="*/ 765 w 992"/>
                  <a:gd name="T27" fmla="*/ 793 h 1020"/>
                  <a:gd name="T28" fmla="*/ 709 w 992"/>
                  <a:gd name="T29" fmla="*/ 652 h 1020"/>
                  <a:gd name="T30" fmla="*/ 709 w 992"/>
                  <a:gd name="T31" fmla="*/ 595 h 1020"/>
                  <a:gd name="T32" fmla="*/ 595 w 992"/>
                  <a:gd name="T33" fmla="*/ 538 h 1020"/>
                  <a:gd name="T34" fmla="*/ 567 w 992"/>
                  <a:gd name="T35" fmla="*/ 482 h 1020"/>
                  <a:gd name="T36" fmla="*/ 595 w 992"/>
                  <a:gd name="T37" fmla="*/ 340 h 1020"/>
                  <a:gd name="T38" fmla="*/ 567 w 992"/>
                  <a:gd name="T39" fmla="*/ 283 h 1020"/>
                  <a:gd name="T40" fmla="*/ 482 w 992"/>
                  <a:gd name="T41" fmla="*/ 340 h 1020"/>
                  <a:gd name="T42" fmla="*/ 454 w 992"/>
                  <a:gd name="T43" fmla="*/ 312 h 1020"/>
                  <a:gd name="T44" fmla="*/ 425 w 992"/>
                  <a:gd name="T45" fmla="*/ 226 h 1020"/>
                  <a:gd name="T46" fmla="*/ 397 w 992"/>
                  <a:gd name="T47" fmla="*/ 226 h 1020"/>
                  <a:gd name="T48" fmla="*/ 397 w 992"/>
                  <a:gd name="T49" fmla="*/ 113 h 1020"/>
                  <a:gd name="T50" fmla="*/ 340 w 992"/>
                  <a:gd name="T51" fmla="*/ 85 h 1020"/>
                  <a:gd name="T52" fmla="*/ 340 w 992"/>
                  <a:gd name="T53" fmla="*/ 28 h 1020"/>
                  <a:gd name="T54" fmla="*/ 283 w 992"/>
                  <a:gd name="T55" fmla="*/ 0 h 1020"/>
                  <a:gd name="T56" fmla="*/ 255 w 992"/>
                  <a:gd name="T57" fmla="*/ 28 h 1020"/>
                  <a:gd name="T58" fmla="*/ 340 w 992"/>
                  <a:gd name="T59" fmla="*/ 170 h 1020"/>
                  <a:gd name="T60" fmla="*/ 312 w 992"/>
                  <a:gd name="T61" fmla="*/ 283 h 1020"/>
                  <a:gd name="T62" fmla="*/ 198 w 992"/>
                  <a:gd name="T63" fmla="*/ 312 h 1020"/>
                  <a:gd name="T64" fmla="*/ 113 w 992"/>
                  <a:gd name="T65" fmla="*/ 453 h 1020"/>
                  <a:gd name="T66" fmla="*/ 113 w 992"/>
                  <a:gd name="T67" fmla="*/ 538 h 1020"/>
                  <a:gd name="T68" fmla="*/ 85 w 992"/>
                  <a:gd name="T69" fmla="*/ 595 h 1020"/>
                  <a:gd name="T70" fmla="*/ 85 w 992"/>
                  <a:gd name="T71" fmla="*/ 623 h 1020"/>
                  <a:gd name="T72" fmla="*/ 28 w 992"/>
                  <a:gd name="T73" fmla="*/ 652 h 1020"/>
                  <a:gd name="T74" fmla="*/ 0 w 992"/>
                  <a:gd name="T75" fmla="*/ 737 h 1020"/>
                  <a:gd name="T76" fmla="*/ 28 w 992"/>
                  <a:gd name="T77" fmla="*/ 737 h 10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</a:cxnLst>
                <a:rect l="0" t="0" r="r" b="b"/>
                <a:pathLst>
                  <a:path w="992" h="1020">
                    <a:moveTo>
                      <a:pt x="28" y="737"/>
                    </a:moveTo>
                    <a:lnTo>
                      <a:pt x="28" y="822"/>
                    </a:lnTo>
                    <a:lnTo>
                      <a:pt x="312" y="964"/>
                    </a:lnTo>
                    <a:lnTo>
                      <a:pt x="369" y="964"/>
                    </a:lnTo>
                    <a:lnTo>
                      <a:pt x="737" y="1020"/>
                    </a:lnTo>
                    <a:lnTo>
                      <a:pt x="822" y="964"/>
                    </a:lnTo>
                    <a:lnTo>
                      <a:pt x="879" y="992"/>
                    </a:lnTo>
                    <a:lnTo>
                      <a:pt x="992" y="879"/>
                    </a:lnTo>
                    <a:lnTo>
                      <a:pt x="964" y="822"/>
                    </a:lnTo>
                    <a:lnTo>
                      <a:pt x="907" y="793"/>
                    </a:lnTo>
                    <a:lnTo>
                      <a:pt x="879" y="850"/>
                    </a:lnTo>
                    <a:lnTo>
                      <a:pt x="850" y="793"/>
                    </a:lnTo>
                    <a:lnTo>
                      <a:pt x="794" y="765"/>
                    </a:lnTo>
                    <a:lnTo>
                      <a:pt x="765" y="793"/>
                    </a:lnTo>
                    <a:lnTo>
                      <a:pt x="709" y="652"/>
                    </a:lnTo>
                    <a:lnTo>
                      <a:pt x="709" y="595"/>
                    </a:lnTo>
                    <a:lnTo>
                      <a:pt x="595" y="538"/>
                    </a:lnTo>
                    <a:lnTo>
                      <a:pt x="567" y="482"/>
                    </a:lnTo>
                    <a:lnTo>
                      <a:pt x="595" y="340"/>
                    </a:lnTo>
                    <a:lnTo>
                      <a:pt x="567" y="283"/>
                    </a:lnTo>
                    <a:lnTo>
                      <a:pt x="482" y="340"/>
                    </a:lnTo>
                    <a:lnTo>
                      <a:pt x="454" y="312"/>
                    </a:lnTo>
                    <a:lnTo>
                      <a:pt x="425" y="226"/>
                    </a:lnTo>
                    <a:lnTo>
                      <a:pt x="397" y="226"/>
                    </a:lnTo>
                    <a:lnTo>
                      <a:pt x="397" y="113"/>
                    </a:lnTo>
                    <a:lnTo>
                      <a:pt x="340" y="85"/>
                    </a:lnTo>
                    <a:lnTo>
                      <a:pt x="340" y="28"/>
                    </a:lnTo>
                    <a:lnTo>
                      <a:pt x="283" y="0"/>
                    </a:lnTo>
                    <a:lnTo>
                      <a:pt x="255" y="28"/>
                    </a:lnTo>
                    <a:lnTo>
                      <a:pt x="340" y="170"/>
                    </a:lnTo>
                    <a:lnTo>
                      <a:pt x="312" y="283"/>
                    </a:lnTo>
                    <a:lnTo>
                      <a:pt x="198" y="312"/>
                    </a:lnTo>
                    <a:lnTo>
                      <a:pt x="113" y="453"/>
                    </a:lnTo>
                    <a:lnTo>
                      <a:pt x="113" y="538"/>
                    </a:lnTo>
                    <a:lnTo>
                      <a:pt x="85" y="595"/>
                    </a:lnTo>
                    <a:lnTo>
                      <a:pt x="85" y="623"/>
                    </a:lnTo>
                    <a:lnTo>
                      <a:pt x="28" y="652"/>
                    </a:lnTo>
                    <a:lnTo>
                      <a:pt x="0" y="737"/>
                    </a:lnTo>
                    <a:lnTo>
                      <a:pt x="28" y="737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43" name="Freeform 283"/>
              <p:cNvSpPr>
                <a:spLocks/>
              </p:cNvSpPr>
              <p:nvPr/>
            </p:nvSpPr>
            <p:spPr bwMode="auto">
              <a:xfrm>
                <a:off x="3222" y="5308"/>
                <a:ext cx="511" cy="822"/>
              </a:xfrm>
              <a:custGeom>
                <a:avLst/>
                <a:gdLst>
                  <a:gd name="T0" fmla="*/ 397 w 511"/>
                  <a:gd name="T1" fmla="*/ 822 h 822"/>
                  <a:gd name="T2" fmla="*/ 426 w 511"/>
                  <a:gd name="T3" fmla="*/ 737 h 822"/>
                  <a:gd name="T4" fmla="*/ 426 w 511"/>
                  <a:gd name="T5" fmla="*/ 652 h 822"/>
                  <a:gd name="T6" fmla="*/ 454 w 511"/>
                  <a:gd name="T7" fmla="*/ 595 h 822"/>
                  <a:gd name="T8" fmla="*/ 454 w 511"/>
                  <a:gd name="T9" fmla="*/ 510 h 822"/>
                  <a:gd name="T10" fmla="*/ 511 w 511"/>
                  <a:gd name="T11" fmla="*/ 453 h 822"/>
                  <a:gd name="T12" fmla="*/ 511 w 511"/>
                  <a:gd name="T13" fmla="*/ 397 h 822"/>
                  <a:gd name="T14" fmla="*/ 482 w 511"/>
                  <a:gd name="T15" fmla="*/ 368 h 822"/>
                  <a:gd name="T16" fmla="*/ 397 w 511"/>
                  <a:gd name="T17" fmla="*/ 397 h 822"/>
                  <a:gd name="T18" fmla="*/ 426 w 511"/>
                  <a:gd name="T19" fmla="*/ 283 h 822"/>
                  <a:gd name="T20" fmla="*/ 426 w 511"/>
                  <a:gd name="T21" fmla="*/ 198 h 822"/>
                  <a:gd name="T22" fmla="*/ 341 w 511"/>
                  <a:gd name="T23" fmla="*/ 85 h 822"/>
                  <a:gd name="T24" fmla="*/ 341 w 511"/>
                  <a:gd name="T25" fmla="*/ 28 h 822"/>
                  <a:gd name="T26" fmla="*/ 284 w 511"/>
                  <a:gd name="T27" fmla="*/ 28 h 822"/>
                  <a:gd name="T28" fmla="*/ 227 w 511"/>
                  <a:gd name="T29" fmla="*/ 28 h 822"/>
                  <a:gd name="T30" fmla="*/ 199 w 511"/>
                  <a:gd name="T31" fmla="*/ 0 h 822"/>
                  <a:gd name="T32" fmla="*/ 85 w 511"/>
                  <a:gd name="T33" fmla="*/ 28 h 822"/>
                  <a:gd name="T34" fmla="*/ 57 w 511"/>
                  <a:gd name="T35" fmla="*/ 85 h 822"/>
                  <a:gd name="T36" fmla="*/ 0 w 511"/>
                  <a:gd name="T37" fmla="*/ 255 h 822"/>
                  <a:gd name="T38" fmla="*/ 85 w 511"/>
                  <a:gd name="T39" fmla="*/ 397 h 822"/>
                  <a:gd name="T40" fmla="*/ 85 w 511"/>
                  <a:gd name="T41" fmla="*/ 482 h 822"/>
                  <a:gd name="T42" fmla="*/ 142 w 511"/>
                  <a:gd name="T43" fmla="*/ 510 h 822"/>
                  <a:gd name="T44" fmla="*/ 142 w 511"/>
                  <a:gd name="T45" fmla="*/ 567 h 822"/>
                  <a:gd name="T46" fmla="*/ 199 w 511"/>
                  <a:gd name="T47" fmla="*/ 595 h 822"/>
                  <a:gd name="T48" fmla="*/ 199 w 511"/>
                  <a:gd name="T49" fmla="*/ 708 h 822"/>
                  <a:gd name="T50" fmla="*/ 227 w 511"/>
                  <a:gd name="T51" fmla="*/ 708 h 822"/>
                  <a:gd name="T52" fmla="*/ 256 w 511"/>
                  <a:gd name="T53" fmla="*/ 794 h 822"/>
                  <a:gd name="T54" fmla="*/ 284 w 511"/>
                  <a:gd name="T55" fmla="*/ 822 h 822"/>
                  <a:gd name="T56" fmla="*/ 369 w 511"/>
                  <a:gd name="T57" fmla="*/ 765 h 822"/>
                  <a:gd name="T58" fmla="*/ 397 w 511"/>
                  <a:gd name="T59" fmla="*/ 822 h 8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</a:cxnLst>
                <a:rect l="0" t="0" r="r" b="b"/>
                <a:pathLst>
                  <a:path w="511" h="822">
                    <a:moveTo>
                      <a:pt x="397" y="822"/>
                    </a:moveTo>
                    <a:lnTo>
                      <a:pt x="426" y="737"/>
                    </a:lnTo>
                    <a:lnTo>
                      <a:pt x="426" y="652"/>
                    </a:lnTo>
                    <a:lnTo>
                      <a:pt x="454" y="595"/>
                    </a:lnTo>
                    <a:lnTo>
                      <a:pt x="454" y="510"/>
                    </a:lnTo>
                    <a:lnTo>
                      <a:pt x="511" y="453"/>
                    </a:lnTo>
                    <a:lnTo>
                      <a:pt x="511" y="397"/>
                    </a:lnTo>
                    <a:lnTo>
                      <a:pt x="482" y="368"/>
                    </a:lnTo>
                    <a:lnTo>
                      <a:pt x="397" y="397"/>
                    </a:lnTo>
                    <a:lnTo>
                      <a:pt x="426" y="283"/>
                    </a:lnTo>
                    <a:lnTo>
                      <a:pt x="426" y="198"/>
                    </a:lnTo>
                    <a:lnTo>
                      <a:pt x="341" y="85"/>
                    </a:lnTo>
                    <a:lnTo>
                      <a:pt x="341" y="28"/>
                    </a:lnTo>
                    <a:lnTo>
                      <a:pt x="284" y="28"/>
                    </a:lnTo>
                    <a:lnTo>
                      <a:pt x="227" y="28"/>
                    </a:lnTo>
                    <a:lnTo>
                      <a:pt x="199" y="0"/>
                    </a:lnTo>
                    <a:lnTo>
                      <a:pt x="85" y="28"/>
                    </a:lnTo>
                    <a:lnTo>
                      <a:pt x="57" y="85"/>
                    </a:lnTo>
                    <a:lnTo>
                      <a:pt x="0" y="255"/>
                    </a:lnTo>
                    <a:lnTo>
                      <a:pt x="85" y="397"/>
                    </a:lnTo>
                    <a:lnTo>
                      <a:pt x="85" y="482"/>
                    </a:lnTo>
                    <a:lnTo>
                      <a:pt x="142" y="510"/>
                    </a:lnTo>
                    <a:lnTo>
                      <a:pt x="142" y="567"/>
                    </a:lnTo>
                    <a:lnTo>
                      <a:pt x="199" y="595"/>
                    </a:lnTo>
                    <a:lnTo>
                      <a:pt x="199" y="708"/>
                    </a:lnTo>
                    <a:lnTo>
                      <a:pt x="227" y="708"/>
                    </a:lnTo>
                    <a:lnTo>
                      <a:pt x="256" y="794"/>
                    </a:lnTo>
                    <a:lnTo>
                      <a:pt x="284" y="822"/>
                    </a:lnTo>
                    <a:lnTo>
                      <a:pt x="369" y="765"/>
                    </a:lnTo>
                    <a:lnTo>
                      <a:pt x="397" y="822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44" name="Freeform 284"/>
              <p:cNvSpPr>
                <a:spLocks/>
              </p:cNvSpPr>
              <p:nvPr/>
            </p:nvSpPr>
            <p:spPr bwMode="auto">
              <a:xfrm>
                <a:off x="3563" y="5364"/>
                <a:ext cx="538" cy="908"/>
              </a:xfrm>
              <a:custGeom>
                <a:avLst/>
                <a:gdLst>
                  <a:gd name="T0" fmla="*/ 28 w 538"/>
                  <a:gd name="T1" fmla="*/ 908 h 908"/>
                  <a:gd name="T2" fmla="*/ 198 w 538"/>
                  <a:gd name="T3" fmla="*/ 851 h 908"/>
                  <a:gd name="T4" fmla="*/ 170 w 538"/>
                  <a:gd name="T5" fmla="*/ 823 h 908"/>
                  <a:gd name="T6" fmla="*/ 141 w 538"/>
                  <a:gd name="T7" fmla="*/ 738 h 908"/>
                  <a:gd name="T8" fmla="*/ 170 w 538"/>
                  <a:gd name="T9" fmla="*/ 681 h 908"/>
                  <a:gd name="T10" fmla="*/ 198 w 538"/>
                  <a:gd name="T11" fmla="*/ 709 h 908"/>
                  <a:gd name="T12" fmla="*/ 311 w 538"/>
                  <a:gd name="T13" fmla="*/ 652 h 908"/>
                  <a:gd name="T14" fmla="*/ 311 w 538"/>
                  <a:gd name="T15" fmla="*/ 511 h 908"/>
                  <a:gd name="T16" fmla="*/ 425 w 538"/>
                  <a:gd name="T17" fmla="*/ 426 h 908"/>
                  <a:gd name="T18" fmla="*/ 397 w 538"/>
                  <a:gd name="T19" fmla="*/ 341 h 908"/>
                  <a:gd name="T20" fmla="*/ 453 w 538"/>
                  <a:gd name="T21" fmla="*/ 256 h 908"/>
                  <a:gd name="T22" fmla="*/ 538 w 538"/>
                  <a:gd name="T23" fmla="*/ 142 h 908"/>
                  <a:gd name="T24" fmla="*/ 397 w 538"/>
                  <a:gd name="T25" fmla="*/ 114 h 908"/>
                  <a:gd name="T26" fmla="*/ 340 w 538"/>
                  <a:gd name="T27" fmla="*/ 171 h 908"/>
                  <a:gd name="T28" fmla="*/ 283 w 538"/>
                  <a:gd name="T29" fmla="*/ 199 h 908"/>
                  <a:gd name="T30" fmla="*/ 283 w 538"/>
                  <a:gd name="T31" fmla="*/ 142 h 908"/>
                  <a:gd name="T32" fmla="*/ 170 w 538"/>
                  <a:gd name="T33" fmla="*/ 85 h 908"/>
                  <a:gd name="T34" fmla="*/ 113 w 538"/>
                  <a:gd name="T35" fmla="*/ 0 h 908"/>
                  <a:gd name="T36" fmla="*/ 85 w 538"/>
                  <a:gd name="T37" fmla="*/ 57 h 908"/>
                  <a:gd name="T38" fmla="*/ 0 w 538"/>
                  <a:gd name="T39" fmla="*/ 29 h 908"/>
                  <a:gd name="T40" fmla="*/ 85 w 538"/>
                  <a:gd name="T41" fmla="*/ 142 h 908"/>
                  <a:gd name="T42" fmla="*/ 85 w 538"/>
                  <a:gd name="T43" fmla="*/ 227 h 908"/>
                  <a:gd name="T44" fmla="*/ 56 w 538"/>
                  <a:gd name="T45" fmla="*/ 341 h 908"/>
                  <a:gd name="T46" fmla="*/ 141 w 538"/>
                  <a:gd name="T47" fmla="*/ 312 h 908"/>
                  <a:gd name="T48" fmla="*/ 170 w 538"/>
                  <a:gd name="T49" fmla="*/ 341 h 908"/>
                  <a:gd name="T50" fmla="*/ 170 w 538"/>
                  <a:gd name="T51" fmla="*/ 397 h 908"/>
                  <a:gd name="T52" fmla="*/ 113 w 538"/>
                  <a:gd name="T53" fmla="*/ 454 h 908"/>
                  <a:gd name="T54" fmla="*/ 113 w 538"/>
                  <a:gd name="T55" fmla="*/ 539 h 908"/>
                  <a:gd name="T56" fmla="*/ 85 w 538"/>
                  <a:gd name="T57" fmla="*/ 596 h 908"/>
                  <a:gd name="T58" fmla="*/ 85 w 538"/>
                  <a:gd name="T59" fmla="*/ 681 h 908"/>
                  <a:gd name="T60" fmla="*/ 55 w 538"/>
                  <a:gd name="T61" fmla="*/ 759 h 908"/>
                  <a:gd name="T62" fmla="*/ 28 w 538"/>
                  <a:gd name="T63" fmla="*/ 908 h 90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</a:cxnLst>
                <a:rect l="0" t="0" r="r" b="b"/>
                <a:pathLst>
                  <a:path w="538" h="908">
                    <a:moveTo>
                      <a:pt x="28" y="908"/>
                    </a:moveTo>
                    <a:lnTo>
                      <a:pt x="198" y="851"/>
                    </a:lnTo>
                    <a:lnTo>
                      <a:pt x="170" y="823"/>
                    </a:lnTo>
                    <a:lnTo>
                      <a:pt x="141" y="738"/>
                    </a:lnTo>
                    <a:lnTo>
                      <a:pt x="170" y="681"/>
                    </a:lnTo>
                    <a:lnTo>
                      <a:pt x="198" y="709"/>
                    </a:lnTo>
                    <a:lnTo>
                      <a:pt x="311" y="652"/>
                    </a:lnTo>
                    <a:lnTo>
                      <a:pt x="311" y="511"/>
                    </a:lnTo>
                    <a:lnTo>
                      <a:pt x="425" y="426"/>
                    </a:lnTo>
                    <a:lnTo>
                      <a:pt x="397" y="341"/>
                    </a:lnTo>
                    <a:lnTo>
                      <a:pt x="453" y="256"/>
                    </a:lnTo>
                    <a:lnTo>
                      <a:pt x="538" y="142"/>
                    </a:lnTo>
                    <a:lnTo>
                      <a:pt x="397" y="114"/>
                    </a:lnTo>
                    <a:lnTo>
                      <a:pt x="340" y="171"/>
                    </a:lnTo>
                    <a:lnTo>
                      <a:pt x="283" y="199"/>
                    </a:lnTo>
                    <a:lnTo>
                      <a:pt x="283" y="142"/>
                    </a:lnTo>
                    <a:lnTo>
                      <a:pt x="170" y="85"/>
                    </a:lnTo>
                    <a:lnTo>
                      <a:pt x="113" y="0"/>
                    </a:lnTo>
                    <a:lnTo>
                      <a:pt x="85" y="57"/>
                    </a:lnTo>
                    <a:lnTo>
                      <a:pt x="0" y="29"/>
                    </a:lnTo>
                    <a:lnTo>
                      <a:pt x="85" y="142"/>
                    </a:lnTo>
                    <a:lnTo>
                      <a:pt x="85" y="227"/>
                    </a:lnTo>
                    <a:lnTo>
                      <a:pt x="56" y="341"/>
                    </a:lnTo>
                    <a:lnTo>
                      <a:pt x="141" y="312"/>
                    </a:lnTo>
                    <a:lnTo>
                      <a:pt x="170" y="341"/>
                    </a:lnTo>
                    <a:lnTo>
                      <a:pt x="170" y="397"/>
                    </a:lnTo>
                    <a:lnTo>
                      <a:pt x="113" y="454"/>
                    </a:lnTo>
                    <a:lnTo>
                      <a:pt x="113" y="539"/>
                    </a:lnTo>
                    <a:lnTo>
                      <a:pt x="85" y="596"/>
                    </a:lnTo>
                    <a:lnTo>
                      <a:pt x="85" y="681"/>
                    </a:lnTo>
                    <a:lnTo>
                      <a:pt x="55" y="759"/>
                    </a:lnTo>
                    <a:lnTo>
                      <a:pt x="28" y="908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45" name="Freeform 285"/>
              <p:cNvSpPr>
                <a:spLocks/>
              </p:cNvSpPr>
              <p:nvPr/>
            </p:nvSpPr>
            <p:spPr bwMode="auto">
              <a:xfrm>
                <a:off x="3591" y="6016"/>
                <a:ext cx="539" cy="653"/>
              </a:xfrm>
              <a:custGeom>
                <a:avLst/>
                <a:gdLst>
                  <a:gd name="T0" fmla="*/ 425 w 539"/>
                  <a:gd name="T1" fmla="*/ 653 h 653"/>
                  <a:gd name="T2" fmla="*/ 397 w 539"/>
                  <a:gd name="T3" fmla="*/ 596 h 653"/>
                  <a:gd name="T4" fmla="*/ 340 w 539"/>
                  <a:gd name="T5" fmla="*/ 567 h 653"/>
                  <a:gd name="T6" fmla="*/ 312 w 539"/>
                  <a:gd name="T7" fmla="*/ 624 h 653"/>
                  <a:gd name="T8" fmla="*/ 283 w 539"/>
                  <a:gd name="T9" fmla="*/ 567 h 653"/>
                  <a:gd name="T10" fmla="*/ 227 w 539"/>
                  <a:gd name="T11" fmla="*/ 539 h 653"/>
                  <a:gd name="T12" fmla="*/ 198 w 539"/>
                  <a:gd name="T13" fmla="*/ 567 h 653"/>
                  <a:gd name="T14" fmla="*/ 142 w 539"/>
                  <a:gd name="T15" fmla="*/ 426 h 653"/>
                  <a:gd name="T16" fmla="*/ 142 w 539"/>
                  <a:gd name="T17" fmla="*/ 369 h 653"/>
                  <a:gd name="T18" fmla="*/ 28 w 539"/>
                  <a:gd name="T19" fmla="*/ 312 h 653"/>
                  <a:gd name="T20" fmla="*/ 0 w 539"/>
                  <a:gd name="T21" fmla="*/ 256 h 653"/>
                  <a:gd name="T22" fmla="*/ 170 w 539"/>
                  <a:gd name="T23" fmla="*/ 199 h 653"/>
                  <a:gd name="T24" fmla="*/ 142 w 539"/>
                  <a:gd name="T25" fmla="*/ 171 h 653"/>
                  <a:gd name="T26" fmla="*/ 113 w 539"/>
                  <a:gd name="T27" fmla="*/ 86 h 653"/>
                  <a:gd name="T28" fmla="*/ 142 w 539"/>
                  <a:gd name="T29" fmla="*/ 29 h 653"/>
                  <a:gd name="T30" fmla="*/ 170 w 539"/>
                  <a:gd name="T31" fmla="*/ 57 h 653"/>
                  <a:gd name="T32" fmla="*/ 283 w 539"/>
                  <a:gd name="T33" fmla="*/ 0 h 653"/>
                  <a:gd name="T34" fmla="*/ 340 w 539"/>
                  <a:gd name="T35" fmla="*/ 142 h 653"/>
                  <a:gd name="T36" fmla="*/ 312 w 539"/>
                  <a:gd name="T37" fmla="*/ 227 h 653"/>
                  <a:gd name="T38" fmla="*/ 340 w 539"/>
                  <a:gd name="T39" fmla="*/ 256 h 653"/>
                  <a:gd name="T40" fmla="*/ 397 w 539"/>
                  <a:gd name="T41" fmla="*/ 199 h 653"/>
                  <a:gd name="T42" fmla="*/ 397 w 539"/>
                  <a:gd name="T43" fmla="*/ 312 h 653"/>
                  <a:gd name="T44" fmla="*/ 539 w 539"/>
                  <a:gd name="T45" fmla="*/ 454 h 653"/>
                  <a:gd name="T46" fmla="*/ 482 w 539"/>
                  <a:gd name="T47" fmla="*/ 539 h 653"/>
                  <a:gd name="T48" fmla="*/ 539 w 539"/>
                  <a:gd name="T49" fmla="*/ 596 h 653"/>
                  <a:gd name="T50" fmla="*/ 425 w 539"/>
                  <a:gd name="T51" fmla="*/ 653 h 65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539" h="653">
                    <a:moveTo>
                      <a:pt x="425" y="653"/>
                    </a:moveTo>
                    <a:lnTo>
                      <a:pt x="397" y="596"/>
                    </a:lnTo>
                    <a:lnTo>
                      <a:pt x="340" y="567"/>
                    </a:lnTo>
                    <a:lnTo>
                      <a:pt x="312" y="624"/>
                    </a:lnTo>
                    <a:lnTo>
                      <a:pt x="283" y="567"/>
                    </a:lnTo>
                    <a:lnTo>
                      <a:pt x="227" y="539"/>
                    </a:lnTo>
                    <a:lnTo>
                      <a:pt x="198" y="567"/>
                    </a:lnTo>
                    <a:lnTo>
                      <a:pt x="142" y="426"/>
                    </a:lnTo>
                    <a:lnTo>
                      <a:pt x="142" y="369"/>
                    </a:lnTo>
                    <a:lnTo>
                      <a:pt x="28" y="312"/>
                    </a:lnTo>
                    <a:lnTo>
                      <a:pt x="0" y="256"/>
                    </a:lnTo>
                    <a:lnTo>
                      <a:pt x="170" y="199"/>
                    </a:lnTo>
                    <a:lnTo>
                      <a:pt x="142" y="171"/>
                    </a:lnTo>
                    <a:lnTo>
                      <a:pt x="113" y="86"/>
                    </a:lnTo>
                    <a:lnTo>
                      <a:pt x="142" y="29"/>
                    </a:lnTo>
                    <a:lnTo>
                      <a:pt x="170" y="57"/>
                    </a:lnTo>
                    <a:lnTo>
                      <a:pt x="283" y="0"/>
                    </a:lnTo>
                    <a:lnTo>
                      <a:pt x="340" y="142"/>
                    </a:lnTo>
                    <a:lnTo>
                      <a:pt x="312" y="227"/>
                    </a:lnTo>
                    <a:lnTo>
                      <a:pt x="340" y="256"/>
                    </a:lnTo>
                    <a:lnTo>
                      <a:pt x="397" y="199"/>
                    </a:lnTo>
                    <a:lnTo>
                      <a:pt x="397" y="312"/>
                    </a:lnTo>
                    <a:lnTo>
                      <a:pt x="539" y="454"/>
                    </a:lnTo>
                    <a:lnTo>
                      <a:pt x="482" y="539"/>
                    </a:lnTo>
                    <a:lnTo>
                      <a:pt x="539" y="596"/>
                    </a:lnTo>
                    <a:lnTo>
                      <a:pt x="425" y="653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47" name="Freeform 287"/>
              <p:cNvSpPr>
                <a:spLocks/>
              </p:cNvSpPr>
              <p:nvPr/>
            </p:nvSpPr>
            <p:spPr bwMode="auto">
              <a:xfrm>
                <a:off x="3874" y="5620"/>
                <a:ext cx="624" cy="1077"/>
              </a:xfrm>
              <a:custGeom>
                <a:avLst/>
                <a:gdLst>
                  <a:gd name="T0" fmla="*/ 624 w 624"/>
                  <a:gd name="T1" fmla="*/ 878 h 1077"/>
                  <a:gd name="T2" fmla="*/ 596 w 624"/>
                  <a:gd name="T3" fmla="*/ 935 h 1077"/>
                  <a:gd name="T4" fmla="*/ 539 w 624"/>
                  <a:gd name="T5" fmla="*/ 992 h 1077"/>
                  <a:gd name="T6" fmla="*/ 539 w 624"/>
                  <a:gd name="T7" fmla="*/ 1049 h 1077"/>
                  <a:gd name="T8" fmla="*/ 341 w 624"/>
                  <a:gd name="T9" fmla="*/ 1077 h 1077"/>
                  <a:gd name="T10" fmla="*/ 256 w 624"/>
                  <a:gd name="T11" fmla="*/ 992 h 1077"/>
                  <a:gd name="T12" fmla="*/ 199 w 624"/>
                  <a:gd name="T13" fmla="*/ 935 h 1077"/>
                  <a:gd name="T14" fmla="*/ 256 w 624"/>
                  <a:gd name="T15" fmla="*/ 850 h 1077"/>
                  <a:gd name="T16" fmla="*/ 114 w 624"/>
                  <a:gd name="T17" fmla="*/ 708 h 1077"/>
                  <a:gd name="T18" fmla="*/ 114 w 624"/>
                  <a:gd name="T19" fmla="*/ 595 h 1077"/>
                  <a:gd name="T20" fmla="*/ 57 w 624"/>
                  <a:gd name="T21" fmla="*/ 652 h 1077"/>
                  <a:gd name="T22" fmla="*/ 29 w 624"/>
                  <a:gd name="T23" fmla="*/ 623 h 1077"/>
                  <a:gd name="T24" fmla="*/ 57 w 624"/>
                  <a:gd name="T25" fmla="*/ 538 h 1077"/>
                  <a:gd name="T26" fmla="*/ 0 w 624"/>
                  <a:gd name="T27" fmla="*/ 396 h 1077"/>
                  <a:gd name="T28" fmla="*/ 0 w 624"/>
                  <a:gd name="T29" fmla="*/ 255 h 1077"/>
                  <a:gd name="T30" fmla="*/ 114 w 624"/>
                  <a:gd name="T31" fmla="*/ 170 h 1077"/>
                  <a:gd name="T32" fmla="*/ 86 w 624"/>
                  <a:gd name="T33" fmla="*/ 85 h 1077"/>
                  <a:gd name="T34" fmla="*/ 142 w 624"/>
                  <a:gd name="T35" fmla="*/ 0 h 1077"/>
                  <a:gd name="T36" fmla="*/ 256 w 624"/>
                  <a:gd name="T37" fmla="*/ 113 h 1077"/>
                  <a:gd name="T38" fmla="*/ 256 w 624"/>
                  <a:gd name="T39" fmla="*/ 255 h 1077"/>
                  <a:gd name="T40" fmla="*/ 284 w 624"/>
                  <a:gd name="T41" fmla="*/ 283 h 1077"/>
                  <a:gd name="T42" fmla="*/ 284 w 624"/>
                  <a:gd name="T43" fmla="*/ 368 h 1077"/>
                  <a:gd name="T44" fmla="*/ 312 w 624"/>
                  <a:gd name="T45" fmla="*/ 396 h 1077"/>
                  <a:gd name="T46" fmla="*/ 369 w 624"/>
                  <a:gd name="T47" fmla="*/ 396 h 1077"/>
                  <a:gd name="T48" fmla="*/ 454 w 624"/>
                  <a:gd name="T49" fmla="*/ 510 h 1077"/>
                  <a:gd name="T50" fmla="*/ 539 w 624"/>
                  <a:gd name="T51" fmla="*/ 567 h 1077"/>
                  <a:gd name="T52" fmla="*/ 567 w 624"/>
                  <a:gd name="T53" fmla="*/ 595 h 1077"/>
                  <a:gd name="T54" fmla="*/ 539 w 624"/>
                  <a:gd name="T55" fmla="*/ 708 h 1077"/>
                  <a:gd name="T56" fmla="*/ 596 w 624"/>
                  <a:gd name="T57" fmla="*/ 737 h 1077"/>
                  <a:gd name="T58" fmla="*/ 567 w 624"/>
                  <a:gd name="T59" fmla="*/ 793 h 1077"/>
                  <a:gd name="T60" fmla="*/ 596 w 624"/>
                  <a:gd name="T61" fmla="*/ 850 h 1077"/>
                  <a:gd name="T62" fmla="*/ 624 w 624"/>
                  <a:gd name="T63" fmla="*/ 878 h 107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</a:cxnLst>
                <a:rect l="0" t="0" r="r" b="b"/>
                <a:pathLst>
                  <a:path w="624" h="1077">
                    <a:moveTo>
                      <a:pt x="624" y="878"/>
                    </a:moveTo>
                    <a:lnTo>
                      <a:pt x="596" y="935"/>
                    </a:lnTo>
                    <a:lnTo>
                      <a:pt x="539" y="992"/>
                    </a:lnTo>
                    <a:lnTo>
                      <a:pt x="539" y="1049"/>
                    </a:lnTo>
                    <a:lnTo>
                      <a:pt x="341" y="1077"/>
                    </a:lnTo>
                    <a:lnTo>
                      <a:pt x="256" y="992"/>
                    </a:lnTo>
                    <a:lnTo>
                      <a:pt x="199" y="935"/>
                    </a:lnTo>
                    <a:lnTo>
                      <a:pt x="256" y="850"/>
                    </a:lnTo>
                    <a:lnTo>
                      <a:pt x="114" y="708"/>
                    </a:lnTo>
                    <a:lnTo>
                      <a:pt x="114" y="595"/>
                    </a:lnTo>
                    <a:lnTo>
                      <a:pt x="57" y="652"/>
                    </a:lnTo>
                    <a:lnTo>
                      <a:pt x="29" y="623"/>
                    </a:lnTo>
                    <a:lnTo>
                      <a:pt x="57" y="538"/>
                    </a:lnTo>
                    <a:lnTo>
                      <a:pt x="0" y="396"/>
                    </a:lnTo>
                    <a:lnTo>
                      <a:pt x="0" y="255"/>
                    </a:lnTo>
                    <a:lnTo>
                      <a:pt x="114" y="170"/>
                    </a:lnTo>
                    <a:lnTo>
                      <a:pt x="86" y="85"/>
                    </a:lnTo>
                    <a:lnTo>
                      <a:pt x="142" y="0"/>
                    </a:lnTo>
                    <a:lnTo>
                      <a:pt x="256" y="113"/>
                    </a:lnTo>
                    <a:lnTo>
                      <a:pt x="256" y="255"/>
                    </a:lnTo>
                    <a:lnTo>
                      <a:pt x="284" y="283"/>
                    </a:lnTo>
                    <a:lnTo>
                      <a:pt x="284" y="368"/>
                    </a:lnTo>
                    <a:lnTo>
                      <a:pt x="312" y="396"/>
                    </a:lnTo>
                    <a:lnTo>
                      <a:pt x="369" y="396"/>
                    </a:lnTo>
                    <a:lnTo>
                      <a:pt x="454" y="510"/>
                    </a:lnTo>
                    <a:lnTo>
                      <a:pt x="539" y="567"/>
                    </a:lnTo>
                    <a:lnTo>
                      <a:pt x="567" y="595"/>
                    </a:lnTo>
                    <a:lnTo>
                      <a:pt x="539" y="708"/>
                    </a:lnTo>
                    <a:lnTo>
                      <a:pt x="596" y="737"/>
                    </a:lnTo>
                    <a:lnTo>
                      <a:pt x="567" y="793"/>
                    </a:lnTo>
                    <a:lnTo>
                      <a:pt x="596" y="850"/>
                    </a:lnTo>
                    <a:lnTo>
                      <a:pt x="624" y="878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48" name="Freeform 288"/>
              <p:cNvSpPr>
                <a:spLocks/>
              </p:cNvSpPr>
              <p:nvPr/>
            </p:nvSpPr>
            <p:spPr bwMode="auto">
              <a:xfrm>
                <a:off x="4016" y="5478"/>
                <a:ext cx="964" cy="1049"/>
              </a:xfrm>
              <a:custGeom>
                <a:avLst/>
                <a:gdLst>
                  <a:gd name="T0" fmla="*/ 482 w 964"/>
                  <a:gd name="T1" fmla="*/ 1020 h 1049"/>
                  <a:gd name="T2" fmla="*/ 454 w 964"/>
                  <a:gd name="T3" fmla="*/ 992 h 1049"/>
                  <a:gd name="T4" fmla="*/ 425 w 964"/>
                  <a:gd name="T5" fmla="*/ 935 h 1049"/>
                  <a:gd name="T6" fmla="*/ 454 w 964"/>
                  <a:gd name="T7" fmla="*/ 879 h 1049"/>
                  <a:gd name="T8" fmla="*/ 397 w 964"/>
                  <a:gd name="T9" fmla="*/ 850 h 1049"/>
                  <a:gd name="T10" fmla="*/ 425 w 964"/>
                  <a:gd name="T11" fmla="*/ 737 h 1049"/>
                  <a:gd name="T12" fmla="*/ 397 w 964"/>
                  <a:gd name="T13" fmla="*/ 709 h 1049"/>
                  <a:gd name="T14" fmla="*/ 312 w 964"/>
                  <a:gd name="T15" fmla="*/ 652 h 1049"/>
                  <a:gd name="T16" fmla="*/ 227 w 964"/>
                  <a:gd name="T17" fmla="*/ 538 h 1049"/>
                  <a:gd name="T18" fmla="*/ 170 w 964"/>
                  <a:gd name="T19" fmla="*/ 538 h 1049"/>
                  <a:gd name="T20" fmla="*/ 142 w 964"/>
                  <a:gd name="T21" fmla="*/ 510 h 1049"/>
                  <a:gd name="T22" fmla="*/ 142 w 964"/>
                  <a:gd name="T23" fmla="*/ 425 h 1049"/>
                  <a:gd name="T24" fmla="*/ 114 w 964"/>
                  <a:gd name="T25" fmla="*/ 397 h 1049"/>
                  <a:gd name="T26" fmla="*/ 114 w 964"/>
                  <a:gd name="T27" fmla="*/ 255 h 1049"/>
                  <a:gd name="T28" fmla="*/ 0 w 964"/>
                  <a:gd name="T29" fmla="*/ 142 h 1049"/>
                  <a:gd name="T30" fmla="*/ 85 w 964"/>
                  <a:gd name="T31" fmla="*/ 28 h 1049"/>
                  <a:gd name="T32" fmla="*/ 142 w 964"/>
                  <a:gd name="T33" fmla="*/ 28 h 1049"/>
                  <a:gd name="T34" fmla="*/ 170 w 964"/>
                  <a:gd name="T35" fmla="*/ 0 h 1049"/>
                  <a:gd name="T36" fmla="*/ 284 w 964"/>
                  <a:gd name="T37" fmla="*/ 0 h 1049"/>
                  <a:gd name="T38" fmla="*/ 312 w 964"/>
                  <a:gd name="T39" fmla="*/ 198 h 1049"/>
                  <a:gd name="T40" fmla="*/ 397 w 964"/>
                  <a:gd name="T41" fmla="*/ 227 h 1049"/>
                  <a:gd name="T42" fmla="*/ 425 w 964"/>
                  <a:gd name="T43" fmla="*/ 283 h 1049"/>
                  <a:gd name="T44" fmla="*/ 369 w 964"/>
                  <a:gd name="T45" fmla="*/ 368 h 1049"/>
                  <a:gd name="T46" fmla="*/ 369 w 964"/>
                  <a:gd name="T47" fmla="*/ 453 h 1049"/>
                  <a:gd name="T48" fmla="*/ 369 w 964"/>
                  <a:gd name="T49" fmla="*/ 482 h 1049"/>
                  <a:gd name="T50" fmla="*/ 425 w 964"/>
                  <a:gd name="T51" fmla="*/ 595 h 1049"/>
                  <a:gd name="T52" fmla="*/ 511 w 964"/>
                  <a:gd name="T53" fmla="*/ 595 h 1049"/>
                  <a:gd name="T54" fmla="*/ 539 w 964"/>
                  <a:gd name="T55" fmla="*/ 652 h 1049"/>
                  <a:gd name="T56" fmla="*/ 567 w 964"/>
                  <a:gd name="T57" fmla="*/ 595 h 1049"/>
                  <a:gd name="T58" fmla="*/ 652 w 964"/>
                  <a:gd name="T59" fmla="*/ 567 h 1049"/>
                  <a:gd name="T60" fmla="*/ 681 w 964"/>
                  <a:gd name="T61" fmla="*/ 595 h 1049"/>
                  <a:gd name="T62" fmla="*/ 709 w 964"/>
                  <a:gd name="T63" fmla="*/ 567 h 1049"/>
                  <a:gd name="T64" fmla="*/ 766 w 964"/>
                  <a:gd name="T65" fmla="*/ 567 h 1049"/>
                  <a:gd name="T66" fmla="*/ 822 w 964"/>
                  <a:gd name="T67" fmla="*/ 595 h 1049"/>
                  <a:gd name="T68" fmla="*/ 794 w 964"/>
                  <a:gd name="T69" fmla="*/ 652 h 1049"/>
                  <a:gd name="T70" fmla="*/ 851 w 964"/>
                  <a:gd name="T71" fmla="*/ 709 h 1049"/>
                  <a:gd name="T72" fmla="*/ 879 w 964"/>
                  <a:gd name="T73" fmla="*/ 765 h 1049"/>
                  <a:gd name="T74" fmla="*/ 907 w 964"/>
                  <a:gd name="T75" fmla="*/ 765 h 1049"/>
                  <a:gd name="T76" fmla="*/ 964 w 964"/>
                  <a:gd name="T77" fmla="*/ 822 h 1049"/>
                  <a:gd name="T78" fmla="*/ 964 w 964"/>
                  <a:gd name="T79" fmla="*/ 992 h 1049"/>
                  <a:gd name="T80" fmla="*/ 907 w 964"/>
                  <a:gd name="T81" fmla="*/ 1049 h 1049"/>
                  <a:gd name="T82" fmla="*/ 822 w 964"/>
                  <a:gd name="T83" fmla="*/ 992 h 1049"/>
                  <a:gd name="T84" fmla="*/ 737 w 964"/>
                  <a:gd name="T85" fmla="*/ 1020 h 1049"/>
                  <a:gd name="T86" fmla="*/ 709 w 964"/>
                  <a:gd name="T87" fmla="*/ 964 h 1049"/>
                  <a:gd name="T88" fmla="*/ 539 w 964"/>
                  <a:gd name="T89" fmla="*/ 907 h 1049"/>
                  <a:gd name="T90" fmla="*/ 482 w 964"/>
                  <a:gd name="T91" fmla="*/ 1020 h 104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</a:cxnLst>
                <a:rect l="0" t="0" r="r" b="b"/>
                <a:pathLst>
                  <a:path w="964" h="1049">
                    <a:moveTo>
                      <a:pt x="482" y="1020"/>
                    </a:moveTo>
                    <a:lnTo>
                      <a:pt x="454" y="992"/>
                    </a:lnTo>
                    <a:lnTo>
                      <a:pt x="425" y="935"/>
                    </a:lnTo>
                    <a:lnTo>
                      <a:pt x="454" y="879"/>
                    </a:lnTo>
                    <a:lnTo>
                      <a:pt x="397" y="850"/>
                    </a:lnTo>
                    <a:lnTo>
                      <a:pt x="425" y="737"/>
                    </a:lnTo>
                    <a:lnTo>
                      <a:pt x="397" y="709"/>
                    </a:lnTo>
                    <a:lnTo>
                      <a:pt x="312" y="652"/>
                    </a:lnTo>
                    <a:lnTo>
                      <a:pt x="227" y="538"/>
                    </a:lnTo>
                    <a:lnTo>
                      <a:pt x="170" y="538"/>
                    </a:lnTo>
                    <a:lnTo>
                      <a:pt x="142" y="510"/>
                    </a:lnTo>
                    <a:lnTo>
                      <a:pt x="142" y="425"/>
                    </a:lnTo>
                    <a:lnTo>
                      <a:pt x="114" y="397"/>
                    </a:lnTo>
                    <a:lnTo>
                      <a:pt x="114" y="255"/>
                    </a:lnTo>
                    <a:lnTo>
                      <a:pt x="0" y="142"/>
                    </a:lnTo>
                    <a:lnTo>
                      <a:pt x="85" y="28"/>
                    </a:lnTo>
                    <a:lnTo>
                      <a:pt x="142" y="28"/>
                    </a:lnTo>
                    <a:lnTo>
                      <a:pt x="170" y="0"/>
                    </a:lnTo>
                    <a:lnTo>
                      <a:pt x="284" y="0"/>
                    </a:lnTo>
                    <a:lnTo>
                      <a:pt x="312" y="198"/>
                    </a:lnTo>
                    <a:lnTo>
                      <a:pt x="397" y="227"/>
                    </a:lnTo>
                    <a:lnTo>
                      <a:pt x="425" y="283"/>
                    </a:lnTo>
                    <a:lnTo>
                      <a:pt x="369" y="368"/>
                    </a:lnTo>
                    <a:lnTo>
                      <a:pt x="369" y="453"/>
                    </a:lnTo>
                    <a:lnTo>
                      <a:pt x="369" y="482"/>
                    </a:lnTo>
                    <a:lnTo>
                      <a:pt x="425" y="595"/>
                    </a:lnTo>
                    <a:lnTo>
                      <a:pt x="511" y="595"/>
                    </a:lnTo>
                    <a:lnTo>
                      <a:pt x="539" y="652"/>
                    </a:lnTo>
                    <a:lnTo>
                      <a:pt x="567" y="595"/>
                    </a:lnTo>
                    <a:lnTo>
                      <a:pt x="652" y="567"/>
                    </a:lnTo>
                    <a:lnTo>
                      <a:pt x="681" y="595"/>
                    </a:lnTo>
                    <a:lnTo>
                      <a:pt x="709" y="567"/>
                    </a:lnTo>
                    <a:lnTo>
                      <a:pt x="766" y="567"/>
                    </a:lnTo>
                    <a:lnTo>
                      <a:pt x="822" y="595"/>
                    </a:lnTo>
                    <a:lnTo>
                      <a:pt x="794" y="652"/>
                    </a:lnTo>
                    <a:lnTo>
                      <a:pt x="851" y="709"/>
                    </a:lnTo>
                    <a:lnTo>
                      <a:pt x="879" y="765"/>
                    </a:lnTo>
                    <a:lnTo>
                      <a:pt x="907" y="765"/>
                    </a:lnTo>
                    <a:lnTo>
                      <a:pt x="964" y="822"/>
                    </a:lnTo>
                    <a:lnTo>
                      <a:pt x="964" y="992"/>
                    </a:lnTo>
                    <a:lnTo>
                      <a:pt x="907" y="1049"/>
                    </a:lnTo>
                    <a:lnTo>
                      <a:pt x="822" y="992"/>
                    </a:lnTo>
                    <a:lnTo>
                      <a:pt x="737" y="1020"/>
                    </a:lnTo>
                    <a:lnTo>
                      <a:pt x="709" y="964"/>
                    </a:lnTo>
                    <a:lnTo>
                      <a:pt x="539" y="907"/>
                    </a:lnTo>
                    <a:lnTo>
                      <a:pt x="482" y="102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49" name="Freeform 289"/>
              <p:cNvSpPr>
                <a:spLocks/>
              </p:cNvSpPr>
              <p:nvPr/>
            </p:nvSpPr>
            <p:spPr bwMode="auto">
              <a:xfrm>
                <a:off x="4385" y="5676"/>
                <a:ext cx="368" cy="454"/>
              </a:xfrm>
              <a:custGeom>
                <a:avLst/>
                <a:gdLst>
                  <a:gd name="T0" fmla="*/ 340 w 368"/>
                  <a:gd name="T1" fmla="*/ 369 h 454"/>
                  <a:gd name="T2" fmla="*/ 312 w 368"/>
                  <a:gd name="T3" fmla="*/ 397 h 454"/>
                  <a:gd name="T4" fmla="*/ 283 w 368"/>
                  <a:gd name="T5" fmla="*/ 369 h 454"/>
                  <a:gd name="T6" fmla="*/ 198 w 368"/>
                  <a:gd name="T7" fmla="*/ 397 h 454"/>
                  <a:gd name="T8" fmla="*/ 170 w 368"/>
                  <a:gd name="T9" fmla="*/ 454 h 454"/>
                  <a:gd name="T10" fmla="*/ 142 w 368"/>
                  <a:gd name="T11" fmla="*/ 397 h 454"/>
                  <a:gd name="T12" fmla="*/ 56 w 368"/>
                  <a:gd name="T13" fmla="*/ 397 h 454"/>
                  <a:gd name="T14" fmla="*/ 0 w 368"/>
                  <a:gd name="T15" fmla="*/ 284 h 454"/>
                  <a:gd name="T16" fmla="*/ 0 w 368"/>
                  <a:gd name="T17" fmla="*/ 170 h 454"/>
                  <a:gd name="T18" fmla="*/ 113 w 368"/>
                  <a:gd name="T19" fmla="*/ 114 h 454"/>
                  <a:gd name="T20" fmla="*/ 198 w 368"/>
                  <a:gd name="T21" fmla="*/ 0 h 454"/>
                  <a:gd name="T22" fmla="*/ 255 w 368"/>
                  <a:gd name="T23" fmla="*/ 57 h 454"/>
                  <a:gd name="T24" fmla="*/ 312 w 368"/>
                  <a:gd name="T25" fmla="*/ 85 h 454"/>
                  <a:gd name="T26" fmla="*/ 368 w 368"/>
                  <a:gd name="T27" fmla="*/ 170 h 454"/>
                  <a:gd name="T28" fmla="*/ 368 w 368"/>
                  <a:gd name="T29" fmla="*/ 227 h 454"/>
                  <a:gd name="T30" fmla="*/ 312 w 368"/>
                  <a:gd name="T31" fmla="*/ 312 h 454"/>
                  <a:gd name="T32" fmla="*/ 340 w 368"/>
                  <a:gd name="T33" fmla="*/ 369 h 4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368" h="454">
                    <a:moveTo>
                      <a:pt x="340" y="369"/>
                    </a:moveTo>
                    <a:lnTo>
                      <a:pt x="312" y="397"/>
                    </a:lnTo>
                    <a:lnTo>
                      <a:pt x="283" y="369"/>
                    </a:lnTo>
                    <a:lnTo>
                      <a:pt x="198" y="397"/>
                    </a:lnTo>
                    <a:lnTo>
                      <a:pt x="170" y="454"/>
                    </a:lnTo>
                    <a:lnTo>
                      <a:pt x="142" y="397"/>
                    </a:lnTo>
                    <a:lnTo>
                      <a:pt x="56" y="397"/>
                    </a:lnTo>
                    <a:lnTo>
                      <a:pt x="0" y="284"/>
                    </a:lnTo>
                    <a:lnTo>
                      <a:pt x="0" y="170"/>
                    </a:lnTo>
                    <a:lnTo>
                      <a:pt x="113" y="114"/>
                    </a:lnTo>
                    <a:lnTo>
                      <a:pt x="198" y="0"/>
                    </a:lnTo>
                    <a:lnTo>
                      <a:pt x="255" y="57"/>
                    </a:lnTo>
                    <a:lnTo>
                      <a:pt x="312" y="85"/>
                    </a:lnTo>
                    <a:lnTo>
                      <a:pt x="368" y="170"/>
                    </a:lnTo>
                    <a:lnTo>
                      <a:pt x="368" y="227"/>
                    </a:lnTo>
                    <a:lnTo>
                      <a:pt x="312" y="312"/>
                    </a:lnTo>
                    <a:lnTo>
                      <a:pt x="340" y="369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50" name="Freeform 290"/>
              <p:cNvSpPr>
                <a:spLocks/>
              </p:cNvSpPr>
              <p:nvPr/>
            </p:nvSpPr>
            <p:spPr bwMode="auto">
              <a:xfrm>
                <a:off x="3336" y="4741"/>
                <a:ext cx="1020" cy="822"/>
              </a:xfrm>
              <a:custGeom>
                <a:avLst/>
                <a:gdLst>
                  <a:gd name="T0" fmla="*/ 935 w 1020"/>
                  <a:gd name="T1" fmla="*/ 340 h 822"/>
                  <a:gd name="T2" fmla="*/ 794 w 1020"/>
                  <a:gd name="T3" fmla="*/ 312 h 822"/>
                  <a:gd name="T4" fmla="*/ 737 w 1020"/>
                  <a:gd name="T5" fmla="*/ 255 h 822"/>
                  <a:gd name="T6" fmla="*/ 765 w 1020"/>
                  <a:gd name="T7" fmla="*/ 170 h 822"/>
                  <a:gd name="T8" fmla="*/ 737 w 1020"/>
                  <a:gd name="T9" fmla="*/ 141 h 822"/>
                  <a:gd name="T10" fmla="*/ 680 w 1020"/>
                  <a:gd name="T11" fmla="*/ 141 h 822"/>
                  <a:gd name="T12" fmla="*/ 652 w 1020"/>
                  <a:gd name="T13" fmla="*/ 85 h 822"/>
                  <a:gd name="T14" fmla="*/ 595 w 1020"/>
                  <a:gd name="T15" fmla="*/ 56 h 822"/>
                  <a:gd name="T16" fmla="*/ 567 w 1020"/>
                  <a:gd name="T17" fmla="*/ 85 h 822"/>
                  <a:gd name="T18" fmla="*/ 510 w 1020"/>
                  <a:gd name="T19" fmla="*/ 0 h 822"/>
                  <a:gd name="T20" fmla="*/ 397 w 1020"/>
                  <a:gd name="T21" fmla="*/ 56 h 822"/>
                  <a:gd name="T22" fmla="*/ 312 w 1020"/>
                  <a:gd name="T23" fmla="*/ 56 h 822"/>
                  <a:gd name="T24" fmla="*/ 142 w 1020"/>
                  <a:gd name="T25" fmla="*/ 141 h 822"/>
                  <a:gd name="T26" fmla="*/ 142 w 1020"/>
                  <a:gd name="T27" fmla="*/ 198 h 822"/>
                  <a:gd name="T28" fmla="*/ 57 w 1020"/>
                  <a:gd name="T29" fmla="*/ 141 h 822"/>
                  <a:gd name="T30" fmla="*/ 57 w 1020"/>
                  <a:gd name="T31" fmla="*/ 255 h 822"/>
                  <a:gd name="T32" fmla="*/ 28 w 1020"/>
                  <a:gd name="T33" fmla="*/ 255 h 822"/>
                  <a:gd name="T34" fmla="*/ 0 w 1020"/>
                  <a:gd name="T35" fmla="*/ 255 h 822"/>
                  <a:gd name="T36" fmla="*/ 28 w 1020"/>
                  <a:gd name="T37" fmla="*/ 368 h 822"/>
                  <a:gd name="T38" fmla="*/ 0 w 1020"/>
                  <a:gd name="T39" fmla="*/ 425 h 822"/>
                  <a:gd name="T40" fmla="*/ 28 w 1020"/>
                  <a:gd name="T41" fmla="*/ 482 h 822"/>
                  <a:gd name="T42" fmla="*/ 85 w 1020"/>
                  <a:gd name="T43" fmla="*/ 510 h 822"/>
                  <a:gd name="T44" fmla="*/ 85 w 1020"/>
                  <a:gd name="T45" fmla="*/ 567 h 822"/>
                  <a:gd name="T46" fmla="*/ 113 w 1020"/>
                  <a:gd name="T47" fmla="*/ 595 h 822"/>
                  <a:gd name="T48" fmla="*/ 227 w 1020"/>
                  <a:gd name="T49" fmla="*/ 595 h 822"/>
                  <a:gd name="T50" fmla="*/ 227 w 1020"/>
                  <a:gd name="T51" fmla="*/ 652 h 822"/>
                  <a:gd name="T52" fmla="*/ 312 w 1020"/>
                  <a:gd name="T53" fmla="*/ 680 h 822"/>
                  <a:gd name="T54" fmla="*/ 340 w 1020"/>
                  <a:gd name="T55" fmla="*/ 623 h 822"/>
                  <a:gd name="T56" fmla="*/ 397 w 1020"/>
                  <a:gd name="T57" fmla="*/ 708 h 822"/>
                  <a:gd name="T58" fmla="*/ 510 w 1020"/>
                  <a:gd name="T59" fmla="*/ 765 h 822"/>
                  <a:gd name="T60" fmla="*/ 510 w 1020"/>
                  <a:gd name="T61" fmla="*/ 822 h 822"/>
                  <a:gd name="T62" fmla="*/ 567 w 1020"/>
                  <a:gd name="T63" fmla="*/ 794 h 822"/>
                  <a:gd name="T64" fmla="*/ 624 w 1020"/>
                  <a:gd name="T65" fmla="*/ 737 h 822"/>
                  <a:gd name="T66" fmla="*/ 737 w 1020"/>
                  <a:gd name="T67" fmla="*/ 765 h 822"/>
                  <a:gd name="T68" fmla="*/ 822 w 1020"/>
                  <a:gd name="T69" fmla="*/ 765 h 822"/>
                  <a:gd name="T70" fmla="*/ 850 w 1020"/>
                  <a:gd name="T71" fmla="*/ 737 h 822"/>
                  <a:gd name="T72" fmla="*/ 964 w 1020"/>
                  <a:gd name="T73" fmla="*/ 737 h 822"/>
                  <a:gd name="T74" fmla="*/ 964 w 1020"/>
                  <a:gd name="T75" fmla="*/ 652 h 822"/>
                  <a:gd name="T76" fmla="*/ 992 w 1020"/>
                  <a:gd name="T77" fmla="*/ 595 h 822"/>
                  <a:gd name="T78" fmla="*/ 1020 w 1020"/>
                  <a:gd name="T79" fmla="*/ 510 h 822"/>
                  <a:gd name="T80" fmla="*/ 992 w 1020"/>
                  <a:gd name="T81" fmla="*/ 453 h 822"/>
                  <a:gd name="T82" fmla="*/ 935 w 1020"/>
                  <a:gd name="T83" fmla="*/ 397 h 822"/>
                  <a:gd name="T84" fmla="*/ 935 w 1020"/>
                  <a:gd name="T85" fmla="*/ 368 h 822"/>
                  <a:gd name="T86" fmla="*/ 935 w 1020"/>
                  <a:gd name="T87" fmla="*/ 340 h 8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1020" h="822">
                    <a:moveTo>
                      <a:pt x="935" y="340"/>
                    </a:moveTo>
                    <a:lnTo>
                      <a:pt x="794" y="312"/>
                    </a:lnTo>
                    <a:lnTo>
                      <a:pt x="737" y="255"/>
                    </a:lnTo>
                    <a:lnTo>
                      <a:pt x="765" y="170"/>
                    </a:lnTo>
                    <a:lnTo>
                      <a:pt x="737" y="141"/>
                    </a:lnTo>
                    <a:lnTo>
                      <a:pt x="680" y="141"/>
                    </a:lnTo>
                    <a:lnTo>
                      <a:pt x="652" y="85"/>
                    </a:lnTo>
                    <a:lnTo>
                      <a:pt x="595" y="56"/>
                    </a:lnTo>
                    <a:lnTo>
                      <a:pt x="567" y="85"/>
                    </a:lnTo>
                    <a:lnTo>
                      <a:pt x="510" y="0"/>
                    </a:lnTo>
                    <a:lnTo>
                      <a:pt x="397" y="56"/>
                    </a:lnTo>
                    <a:lnTo>
                      <a:pt x="312" y="56"/>
                    </a:lnTo>
                    <a:lnTo>
                      <a:pt x="142" y="141"/>
                    </a:lnTo>
                    <a:lnTo>
                      <a:pt x="142" y="198"/>
                    </a:lnTo>
                    <a:lnTo>
                      <a:pt x="57" y="141"/>
                    </a:lnTo>
                    <a:lnTo>
                      <a:pt x="57" y="255"/>
                    </a:lnTo>
                    <a:lnTo>
                      <a:pt x="28" y="255"/>
                    </a:lnTo>
                    <a:lnTo>
                      <a:pt x="0" y="255"/>
                    </a:lnTo>
                    <a:lnTo>
                      <a:pt x="28" y="368"/>
                    </a:lnTo>
                    <a:lnTo>
                      <a:pt x="0" y="425"/>
                    </a:lnTo>
                    <a:lnTo>
                      <a:pt x="28" y="482"/>
                    </a:lnTo>
                    <a:lnTo>
                      <a:pt x="85" y="510"/>
                    </a:lnTo>
                    <a:lnTo>
                      <a:pt x="85" y="567"/>
                    </a:lnTo>
                    <a:lnTo>
                      <a:pt x="113" y="595"/>
                    </a:lnTo>
                    <a:lnTo>
                      <a:pt x="227" y="595"/>
                    </a:lnTo>
                    <a:lnTo>
                      <a:pt x="227" y="652"/>
                    </a:lnTo>
                    <a:lnTo>
                      <a:pt x="312" y="680"/>
                    </a:lnTo>
                    <a:lnTo>
                      <a:pt x="340" y="623"/>
                    </a:lnTo>
                    <a:lnTo>
                      <a:pt x="397" y="708"/>
                    </a:lnTo>
                    <a:lnTo>
                      <a:pt x="510" y="765"/>
                    </a:lnTo>
                    <a:lnTo>
                      <a:pt x="510" y="822"/>
                    </a:lnTo>
                    <a:lnTo>
                      <a:pt x="567" y="794"/>
                    </a:lnTo>
                    <a:lnTo>
                      <a:pt x="624" y="737"/>
                    </a:lnTo>
                    <a:lnTo>
                      <a:pt x="737" y="765"/>
                    </a:lnTo>
                    <a:lnTo>
                      <a:pt x="822" y="765"/>
                    </a:lnTo>
                    <a:lnTo>
                      <a:pt x="850" y="737"/>
                    </a:lnTo>
                    <a:lnTo>
                      <a:pt x="964" y="737"/>
                    </a:lnTo>
                    <a:lnTo>
                      <a:pt x="964" y="652"/>
                    </a:lnTo>
                    <a:lnTo>
                      <a:pt x="992" y="595"/>
                    </a:lnTo>
                    <a:lnTo>
                      <a:pt x="1020" y="510"/>
                    </a:lnTo>
                    <a:lnTo>
                      <a:pt x="992" y="453"/>
                    </a:lnTo>
                    <a:lnTo>
                      <a:pt x="935" y="397"/>
                    </a:lnTo>
                    <a:lnTo>
                      <a:pt x="935" y="368"/>
                    </a:lnTo>
                    <a:lnTo>
                      <a:pt x="935" y="34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51" name="Freeform 291"/>
              <p:cNvSpPr>
                <a:spLocks/>
              </p:cNvSpPr>
              <p:nvPr/>
            </p:nvSpPr>
            <p:spPr bwMode="auto">
              <a:xfrm>
                <a:off x="4271" y="4939"/>
                <a:ext cx="737" cy="936"/>
              </a:xfrm>
              <a:custGeom>
                <a:avLst/>
                <a:gdLst>
                  <a:gd name="T0" fmla="*/ 482 w 737"/>
                  <a:gd name="T1" fmla="*/ 907 h 936"/>
                  <a:gd name="T2" fmla="*/ 426 w 737"/>
                  <a:gd name="T3" fmla="*/ 822 h 936"/>
                  <a:gd name="T4" fmla="*/ 369 w 737"/>
                  <a:gd name="T5" fmla="*/ 794 h 936"/>
                  <a:gd name="T6" fmla="*/ 312 w 737"/>
                  <a:gd name="T7" fmla="*/ 737 h 936"/>
                  <a:gd name="T8" fmla="*/ 227 w 737"/>
                  <a:gd name="T9" fmla="*/ 851 h 936"/>
                  <a:gd name="T10" fmla="*/ 114 w 737"/>
                  <a:gd name="T11" fmla="*/ 907 h 936"/>
                  <a:gd name="T12" fmla="*/ 170 w 737"/>
                  <a:gd name="T13" fmla="*/ 822 h 936"/>
                  <a:gd name="T14" fmla="*/ 142 w 737"/>
                  <a:gd name="T15" fmla="*/ 766 h 936"/>
                  <a:gd name="T16" fmla="*/ 57 w 737"/>
                  <a:gd name="T17" fmla="*/ 737 h 936"/>
                  <a:gd name="T18" fmla="*/ 29 w 737"/>
                  <a:gd name="T19" fmla="*/ 539 h 936"/>
                  <a:gd name="T20" fmla="*/ 29 w 737"/>
                  <a:gd name="T21" fmla="*/ 454 h 936"/>
                  <a:gd name="T22" fmla="*/ 57 w 737"/>
                  <a:gd name="T23" fmla="*/ 397 h 936"/>
                  <a:gd name="T24" fmla="*/ 85 w 737"/>
                  <a:gd name="T25" fmla="*/ 312 h 936"/>
                  <a:gd name="T26" fmla="*/ 57 w 737"/>
                  <a:gd name="T27" fmla="*/ 255 h 936"/>
                  <a:gd name="T28" fmla="*/ 0 w 737"/>
                  <a:gd name="T29" fmla="*/ 199 h 936"/>
                  <a:gd name="T30" fmla="*/ 0 w 737"/>
                  <a:gd name="T31" fmla="*/ 142 h 936"/>
                  <a:gd name="T32" fmla="*/ 57 w 737"/>
                  <a:gd name="T33" fmla="*/ 114 h 936"/>
                  <a:gd name="T34" fmla="*/ 57 w 737"/>
                  <a:gd name="T35" fmla="*/ 57 h 936"/>
                  <a:gd name="T36" fmla="*/ 114 w 737"/>
                  <a:gd name="T37" fmla="*/ 57 h 936"/>
                  <a:gd name="T38" fmla="*/ 199 w 737"/>
                  <a:gd name="T39" fmla="*/ 85 h 936"/>
                  <a:gd name="T40" fmla="*/ 312 w 737"/>
                  <a:gd name="T41" fmla="*/ 0 h 936"/>
                  <a:gd name="T42" fmla="*/ 312 w 737"/>
                  <a:gd name="T43" fmla="*/ 142 h 936"/>
                  <a:gd name="T44" fmla="*/ 426 w 737"/>
                  <a:gd name="T45" fmla="*/ 284 h 936"/>
                  <a:gd name="T46" fmla="*/ 539 w 737"/>
                  <a:gd name="T47" fmla="*/ 284 h 936"/>
                  <a:gd name="T48" fmla="*/ 567 w 737"/>
                  <a:gd name="T49" fmla="*/ 340 h 936"/>
                  <a:gd name="T50" fmla="*/ 539 w 737"/>
                  <a:gd name="T51" fmla="*/ 397 h 936"/>
                  <a:gd name="T52" fmla="*/ 567 w 737"/>
                  <a:gd name="T53" fmla="*/ 425 h 936"/>
                  <a:gd name="T54" fmla="*/ 567 w 737"/>
                  <a:gd name="T55" fmla="*/ 510 h 936"/>
                  <a:gd name="T56" fmla="*/ 596 w 737"/>
                  <a:gd name="T57" fmla="*/ 567 h 936"/>
                  <a:gd name="T58" fmla="*/ 681 w 737"/>
                  <a:gd name="T59" fmla="*/ 567 h 936"/>
                  <a:gd name="T60" fmla="*/ 737 w 737"/>
                  <a:gd name="T61" fmla="*/ 681 h 936"/>
                  <a:gd name="T62" fmla="*/ 567 w 737"/>
                  <a:gd name="T63" fmla="*/ 936 h 936"/>
                  <a:gd name="T64" fmla="*/ 482 w 737"/>
                  <a:gd name="T65" fmla="*/ 907 h 93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737" h="936">
                    <a:moveTo>
                      <a:pt x="482" y="907"/>
                    </a:moveTo>
                    <a:lnTo>
                      <a:pt x="426" y="822"/>
                    </a:lnTo>
                    <a:lnTo>
                      <a:pt x="369" y="794"/>
                    </a:lnTo>
                    <a:lnTo>
                      <a:pt x="312" y="737"/>
                    </a:lnTo>
                    <a:lnTo>
                      <a:pt x="227" y="851"/>
                    </a:lnTo>
                    <a:lnTo>
                      <a:pt x="114" y="907"/>
                    </a:lnTo>
                    <a:lnTo>
                      <a:pt x="170" y="822"/>
                    </a:lnTo>
                    <a:lnTo>
                      <a:pt x="142" y="766"/>
                    </a:lnTo>
                    <a:lnTo>
                      <a:pt x="57" y="737"/>
                    </a:lnTo>
                    <a:lnTo>
                      <a:pt x="29" y="539"/>
                    </a:lnTo>
                    <a:lnTo>
                      <a:pt x="29" y="454"/>
                    </a:lnTo>
                    <a:lnTo>
                      <a:pt x="57" y="397"/>
                    </a:lnTo>
                    <a:lnTo>
                      <a:pt x="85" y="312"/>
                    </a:lnTo>
                    <a:lnTo>
                      <a:pt x="57" y="255"/>
                    </a:lnTo>
                    <a:lnTo>
                      <a:pt x="0" y="199"/>
                    </a:lnTo>
                    <a:lnTo>
                      <a:pt x="0" y="142"/>
                    </a:lnTo>
                    <a:lnTo>
                      <a:pt x="57" y="114"/>
                    </a:lnTo>
                    <a:lnTo>
                      <a:pt x="57" y="57"/>
                    </a:lnTo>
                    <a:lnTo>
                      <a:pt x="114" y="57"/>
                    </a:lnTo>
                    <a:lnTo>
                      <a:pt x="199" y="85"/>
                    </a:lnTo>
                    <a:lnTo>
                      <a:pt x="312" y="0"/>
                    </a:lnTo>
                    <a:lnTo>
                      <a:pt x="312" y="142"/>
                    </a:lnTo>
                    <a:lnTo>
                      <a:pt x="426" y="284"/>
                    </a:lnTo>
                    <a:lnTo>
                      <a:pt x="539" y="284"/>
                    </a:lnTo>
                    <a:lnTo>
                      <a:pt x="567" y="340"/>
                    </a:lnTo>
                    <a:lnTo>
                      <a:pt x="539" y="397"/>
                    </a:lnTo>
                    <a:lnTo>
                      <a:pt x="567" y="425"/>
                    </a:lnTo>
                    <a:lnTo>
                      <a:pt x="567" y="510"/>
                    </a:lnTo>
                    <a:lnTo>
                      <a:pt x="596" y="567"/>
                    </a:lnTo>
                    <a:lnTo>
                      <a:pt x="681" y="567"/>
                    </a:lnTo>
                    <a:lnTo>
                      <a:pt x="737" y="681"/>
                    </a:lnTo>
                    <a:lnTo>
                      <a:pt x="567" y="936"/>
                    </a:lnTo>
                    <a:lnTo>
                      <a:pt x="482" y="907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54" name="Freeform 294"/>
              <p:cNvSpPr>
                <a:spLocks/>
              </p:cNvSpPr>
              <p:nvPr/>
            </p:nvSpPr>
            <p:spPr bwMode="auto">
              <a:xfrm>
                <a:off x="2712" y="5364"/>
                <a:ext cx="652" cy="1163"/>
              </a:xfrm>
              <a:custGeom>
                <a:avLst/>
                <a:gdLst>
                  <a:gd name="T0" fmla="*/ 312 w 652"/>
                  <a:gd name="T1" fmla="*/ 1163 h 1163"/>
                  <a:gd name="T2" fmla="*/ 340 w 652"/>
                  <a:gd name="T3" fmla="*/ 1078 h 1163"/>
                  <a:gd name="T4" fmla="*/ 397 w 652"/>
                  <a:gd name="T5" fmla="*/ 1049 h 1163"/>
                  <a:gd name="T6" fmla="*/ 397 w 652"/>
                  <a:gd name="T7" fmla="*/ 1021 h 1163"/>
                  <a:gd name="T8" fmla="*/ 425 w 652"/>
                  <a:gd name="T9" fmla="*/ 964 h 1163"/>
                  <a:gd name="T10" fmla="*/ 425 w 652"/>
                  <a:gd name="T11" fmla="*/ 879 h 1163"/>
                  <a:gd name="T12" fmla="*/ 510 w 652"/>
                  <a:gd name="T13" fmla="*/ 738 h 1163"/>
                  <a:gd name="T14" fmla="*/ 624 w 652"/>
                  <a:gd name="T15" fmla="*/ 709 h 1163"/>
                  <a:gd name="T16" fmla="*/ 652 w 652"/>
                  <a:gd name="T17" fmla="*/ 596 h 1163"/>
                  <a:gd name="T18" fmla="*/ 567 w 652"/>
                  <a:gd name="T19" fmla="*/ 454 h 1163"/>
                  <a:gd name="T20" fmla="*/ 595 w 652"/>
                  <a:gd name="T21" fmla="*/ 426 h 1163"/>
                  <a:gd name="T22" fmla="*/ 595 w 652"/>
                  <a:gd name="T23" fmla="*/ 341 h 1163"/>
                  <a:gd name="T24" fmla="*/ 510 w 652"/>
                  <a:gd name="T25" fmla="*/ 199 h 1163"/>
                  <a:gd name="T26" fmla="*/ 482 w 652"/>
                  <a:gd name="T27" fmla="*/ 199 h 1163"/>
                  <a:gd name="T28" fmla="*/ 397 w 652"/>
                  <a:gd name="T29" fmla="*/ 171 h 1163"/>
                  <a:gd name="T30" fmla="*/ 340 w 652"/>
                  <a:gd name="T31" fmla="*/ 0 h 1163"/>
                  <a:gd name="T32" fmla="*/ 255 w 652"/>
                  <a:gd name="T33" fmla="*/ 57 h 1163"/>
                  <a:gd name="T34" fmla="*/ 255 w 652"/>
                  <a:gd name="T35" fmla="*/ 142 h 1163"/>
                  <a:gd name="T36" fmla="*/ 114 w 652"/>
                  <a:gd name="T37" fmla="*/ 171 h 1163"/>
                  <a:gd name="T38" fmla="*/ 85 w 652"/>
                  <a:gd name="T39" fmla="*/ 256 h 1163"/>
                  <a:gd name="T40" fmla="*/ 142 w 652"/>
                  <a:gd name="T41" fmla="*/ 369 h 1163"/>
                  <a:gd name="T42" fmla="*/ 85 w 652"/>
                  <a:gd name="T43" fmla="*/ 426 h 1163"/>
                  <a:gd name="T44" fmla="*/ 114 w 652"/>
                  <a:gd name="T45" fmla="*/ 539 h 1163"/>
                  <a:gd name="T46" fmla="*/ 57 w 652"/>
                  <a:gd name="T47" fmla="*/ 596 h 1163"/>
                  <a:gd name="T48" fmla="*/ 57 w 652"/>
                  <a:gd name="T49" fmla="*/ 652 h 1163"/>
                  <a:gd name="T50" fmla="*/ 29 w 652"/>
                  <a:gd name="T51" fmla="*/ 681 h 1163"/>
                  <a:gd name="T52" fmla="*/ 29 w 652"/>
                  <a:gd name="T53" fmla="*/ 738 h 1163"/>
                  <a:gd name="T54" fmla="*/ 0 w 652"/>
                  <a:gd name="T55" fmla="*/ 851 h 1163"/>
                  <a:gd name="T56" fmla="*/ 29 w 652"/>
                  <a:gd name="T57" fmla="*/ 879 h 1163"/>
                  <a:gd name="T58" fmla="*/ 0 w 652"/>
                  <a:gd name="T59" fmla="*/ 964 h 1163"/>
                  <a:gd name="T60" fmla="*/ 57 w 652"/>
                  <a:gd name="T61" fmla="*/ 993 h 1163"/>
                  <a:gd name="T62" fmla="*/ 57 w 652"/>
                  <a:gd name="T63" fmla="*/ 964 h 1163"/>
                  <a:gd name="T64" fmla="*/ 170 w 652"/>
                  <a:gd name="T65" fmla="*/ 964 h 1163"/>
                  <a:gd name="T66" fmla="*/ 170 w 652"/>
                  <a:gd name="T67" fmla="*/ 1106 h 1163"/>
                  <a:gd name="T68" fmla="*/ 312 w 652"/>
                  <a:gd name="T69" fmla="*/ 1163 h 116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652" h="1163">
                    <a:moveTo>
                      <a:pt x="312" y="1163"/>
                    </a:moveTo>
                    <a:lnTo>
                      <a:pt x="340" y="1078"/>
                    </a:lnTo>
                    <a:lnTo>
                      <a:pt x="397" y="1049"/>
                    </a:lnTo>
                    <a:lnTo>
                      <a:pt x="397" y="1021"/>
                    </a:lnTo>
                    <a:lnTo>
                      <a:pt x="425" y="964"/>
                    </a:lnTo>
                    <a:lnTo>
                      <a:pt x="425" y="879"/>
                    </a:lnTo>
                    <a:lnTo>
                      <a:pt x="510" y="738"/>
                    </a:lnTo>
                    <a:lnTo>
                      <a:pt x="624" y="709"/>
                    </a:lnTo>
                    <a:lnTo>
                      <a:pt x="652" y="596"/>
                    </a:lnTo>
                    <a:lnTo>
                      <a:pt x="567" y="454"/>
                    </a:lnTo>
                    <a:lnTo>
                      <a:pt x="595" y="426"/>
                    </a:lnTo>
                    <a:lnTo>
                      <a:pt x="595" y="341"/>
                    </a:lnTo>
                    <a:lnTo>
                      <a:pt x="510" y="199"/>
                    </a:lnTo>
                    <a:lnTo>
                      <a:pt x="482" y="199"/>
                    </a:lnTo>
                    <a:lnTo>
                      <a:pt x="397" y="171"/>
                    </a:lnTo>
                    <a:lnTo>
                      <a:pt x="340" y="0"/>
                    </a:lnTo>
                    <a:lnTo>
                      <a:pt x="255" y="57"/>
                    </a:lnTo>
                    <a:lnTo>
                      <a:pt x="255" y="142"/>
                    </a:lnTo>
                    <a:lnTo>
                      <a:pt x="114" y="171"/>
                    </a:lnTo>
                    <a:lnTo>
                      <a:pt x="85" y="256"/>
                    </a:lnTo>
                    <a:lnTo>
                      <a:pt x="142" y="369"/>
                    </a:lnTo>
                    <a:lnTo>
                      <a:pt x="85" y="426"/>
                    </a:lnTo>
                    <a:lnTo>
                      <a:pt x="114" y="539"/>
                    </a:lnTo>
                    <a:lnTo>
                      <a:pt x="57" y="596"/>
                    </a:lnTo>
                    <a:lnTo>
                      <a:pt x="57" y="652"/>
                    </a:lnTo>
                    <a:lnTo>
                      <a:pt x="29" y="681"/>
                    </a:lnTo>
                    <a:lnTo>
                      <a:pt x="29" y="738"/>
                    </a:lnTo>
                    <a:lnTo>
                      <a:pt x="0" y="851"/>
                    </a:lnTo>
                    <a:lnTo>
                      <a:pt x="29" y="879"/>
                    </a:lnTo>
                    <a:lnTo>
                      <a:pt x="0" y="964"/>
                    </a:lnTo>
                    <a:lnTo>
                      <a:pt x="57" y="993"/>
                    </a:lnTo>
                    <a:lnTo>
                      <a:pt x="57" y="964"/>
                    </a:lnTo>
                    <a:lnTo>
                      <a:pt x="170" y="964"/>
                    </a:lnTo>
                    <a:lnTo>
                      <a:pt x="170" y="1106"/>
                    </a:lnTo>
                    <a:lnTo>
                      <a:pt x="312" y="1163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56" name="Freeform 296"/>
              <p:cNvSpPr>
                <a:spLocks/>
              </p:cNvSpPr>
              <p:nvPr/>
            </p:nvSpPr>
            <p:spPr bwMode="auto">
              <a:xfrm>
                <a:off x="2230" y="5223"/>
                <a:ext cx="737" cy="1134"/>
              </a:xfrm>
              <a:custGeom>
                <a:avLst/>
                <a:gdLst>
                  <a:gd name="T0" fmla="*/ 482 w 737"/>
                  <a:gd name="T1" fmla="*/ 1105 h 1134"/>
                  <a:gd name="T2" fmla="*/ 511 w 737"/>
                  <a:gd name="T3" fmla="*/ 1020 h 1134"/>
                  <a:gd name="T4" fmla="*/ 482 w 737"/>
                  <a:gd name="T5" fmla="*/ 992 h 1134"/>
                  <a:gd name="T6" fmla="*/ 511 w 737"/>
                  <a:gd name="T7" fmla="*/ 879 h 1134"/>
                  <a:gd name="T8" fmla="*/ 511 w 737"/>
                  <a:gd name="T9" fmla="*/ 822 h 1134"/>
                  <a:gd name="T10" fmla="*/ 539 w 737"/>
                  <a:gd name="T11" fmla="*/ 793 h 1134"/>
                  <a:gd name="T12" fmla="*/ 539 w 737"/>
                  <a:gd name="T13" fmla="*/ 737 h 1134"/>
                  <a:gd name="T14" fmla="*/ 596 w 737"/>
                  <a:gd name="T15" fmla="*/ 680 h 1134"/>
                  <a:gd name="T16" fmla="*/ 567 w 737"/>
                  <a:gd name="T17" fmla="*/ 567 h 1134"/>
                  <a:gd name="T18" fmla="*/ 624 w 737"/>
                  <a:gd name="T19" fmla="*/ 510 h 1134"/>
                  <a:gd name="T20" fmla="*/ 567 w 737"/>
                  <a:gd name="T21" fmla="*/ 397 h 1134"/>
                  <a:gd name="T22" fmla="*/ 596 w 737"/>
                  <a:gd name="T23" fmla="*/ 312 h 1134"/>
                  <a:gd name="T24" fmla="*/ 737 w 737"/>
                  <a:gd name="T25" fmla="*/ 283 h 1134"/>
                  <a:gd name="T26" fmla="*/ 737 w 737"/>
                  <a:gd name="T27" fmla="*/ 198 h 1134"/>
                  <a:gd name="T28" fmla="*/ 709 w 737"/>
                  <a:gd name="T29" fmla="*/ 198 h 1134"/>
                  <a:gd name="T30" fmla="*/ 652 w 737"/>
                  <a:gd name="T31" fmla="*/ 170 h 1134"/>
                  <a:gd name="T32" fmla="*/ 482 w 737"/>
                  <a:gd name="T33" fmla="*/ 170 h 1134"/>
                  <a:gd name="T34" fmla="*/ 369 w 737"/>
                  <a:gd name="T35" fmla="*/ 141 h 1134"/>
                  <a:gd name="T36" fmla="*/ 312 w 737"/>
                  <a:gd name="T37" fmla="*/ 226 h 1134"/>
                  <a:gd name="T38" fmla="*/ 255 w 737"/>
                  <a:gd name="T39" fmla="*/ 141 h 1134"/>
                  <a:gd name="T40" fmla="*/ 312 w 737"/>
                  <a:gd name="T41" fmla="*/ 0 h 1134"/>
                  <a:gd name="T42" fmla="*/ 142 w 737"/>
                  <a:gd name="T43" fmla="*/ 141 h 1134"/>
                  <a:gd name="T44" fmla="*/ 114 w 737"/>
                  <a:gd name="T45" fmla="*/ 226 h 1134"/>
                  <a:gd name="T46" fmla="*/ 170 w 737"/>
                  <a:gd name="T47" fmla="*/ 226 h 1134"/>
                  <a:gd name="T48" fmla="*/ 170 w 737"/>
                  <a:gd name="T49" fmla="*/ 283 h 1134"/>
                  <a:gd name="T50" fmla="*/ 114 w 737"/>
                  <a:gd name="T51" fmla="*/ 283 h 1134"/>
                  <a:gd name="T52" fmla="*/ 85 w 737"/>
                  <a:gd name="T53" fmla="*/ 340 h 1134"/>
                  <a:gd name="T54" fmla="*/ 85 w 737"/>
                  <a:gd name="T55" fmla="*/ 397 h 1134"/>
                  <a:gd name="T56" fmla="*/ 57 w 737"/>
                  <a:gd name="T57" fmla="*/ 397 h 1134"/>
                  <a:gd name="T58" fmla="*/ 0 w 737"/>
                  <a:gd name="T59" fmla="*/ 425 h 1134"/>
                  <a:gd name="T60" fmla="*/ 57 w 737"/>
                  <a:gd name="T61" fmla="*/ 482 h 1134"/>
                  <a:gd name="T62" fmla="*/ 57 w 737"/>
                  <a:gd name="T63" fmla="*/ 538 h 1134"/>
                  <a:gd name="T64" fmla="*/ 114 w 737"/>
                  <a:gd name="T65" fmla="*/ 538 h 1134"/>
                  <a:gd name="T66" fmla="*/ 85 w 737"/>
                  <a:gd name="T67" fmla="*/ 595 h 1134"/>
                  <a:gd name="T68" fmla="*/ 0 w 737"/>
                  <a:gd name="T69" fmla="*/ 567 h 1134"/>
                  <a:gd name="T70" fmla="*/ 0 w 737"/>
                  <a:gd name="T71" fmla="*/ 652 h 1134"/>
                  <a:gd name="T72" fmla="*/ 29 w 737"/>
                  <a:gd name="T73" fmla="*/ 765 h 1134"/>
                  <a:gd name="T74" fmla="*/ 114 w 737"/>
                  <a:gd name="T75" fmla="*/ 793 h 1134"/>
                  <a:gd name="T76" fmla="*/ 142 w 737"/>
                  <a:gd name="T77" fmla="*/ 850 h 1134"/>
                  <a:gd name="T78" fmla="*/ 114 w 737"/>
                  <a:gd name="T79" fmla="*/ 964 h 1134"/>
                  <a:gd name="T80" fmla="*/ 29 w 737"/>
                  <a:gd name="T81" fmla="*/ 992 h 1134"/>
                  <a:gd name="T82" fmla="*/ 170 w 737"/>
                  <a:gd name="T83" fmla="*/ 1077 h 1134"/>
                  <a:gd name="T84" fmla="*/ 199 w 737"/>
                  <a:gd name="T85" fmla="*/ 1134 h 1134"/>
                  <a:gd name="T86" fmla="*/ 369 w 737"/>
                  <a:gd name="T87" fmla="*/ 1077 h 1134"/>
                  <a:gd name="T88" fmla="*/ 482 w 737"/>
                  <a:gd name="T89" fmla="*/ 1105 h 11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</a:cxnLst>
                <a:rect l="0" t="0" r="r" b="b"/>
                <a:pathLst>
                  <a:path w="737" h="1134">
                    <a:moveTo>
                      <a:pt x="482" y="1105"/>
                    </a:moveTo>
                    <a:lnTo>
                      <a:pt x="511" y="1020"/>
                    </a:lnTo>
                    <a:lnTo>
                      <a:pt x="482" y="992"/>
                    </a:lnTo>
                    <a:lnTo>
                      <a:pt x="511" y="879"/>
                    </a:lnTo>
                    <a:lnTo>
                      <a:pt x="511" y="822"/>
                    </a:lnTo>
                    <a:lnTo>
                      <a:pt x="539" y="793"/>
                    </a:lnTo>
                    <a:lnTo>
                      <a:pt x="539" y="737"/>
                    </a:lnTo>
                    <a:lnTo>
                      <a:pt x="596" y="680"/>
                    </a:lnTo>
                    <a:lnTo>
                      <a:pt x="567" y="567"/>
                    </a:lnTo>
                    <a:lnTo>
                      <a:pt x="624" y="510"/>
                    </a:lnTo>
                    <a:lnTo>
                      <a:pt x="567" y="397"/>
                    </a:lnTo>
                    <a:lnTo>
                      <a:pt x="596" y="312"/>
                    </a:lnTo>
                    <a:lnTo>
                      <a:pt x="737" y="283"/>
                    </a:lnTo>
                    <a:lnTo>
                      <a:pt x="737" y="198"/>
                    </a:lnTo>
                    <a:lnTo>
                      <a:pt x="709" y="198"/>
                    </a:lnTo>
                    <a:lnTo>
                      <a:pt x="652" y="170"/>
                    </a:lnTo>
                    <a:lnTo>
                      <a:pt x="482" y="170"/>
                    </a:lnTo>
                    <a:lnTo>
                      <a:pt x="369" y="141"/>
                    </a:lnTo>
                    <a:lnTo>
                      <a:pt x="312" y="226"/>
                    </a:lnTo>
                    <a:lnTo>
                      <a:pt x="255" y="141"/>
                    </a:lnTo>
                    <a:lnTo>
                      <a:pt x="312" y="0"/>
                    </a:lnTo>
                    <a:lnTo>
                      <a:pt x="142" y="141"/>
                    </a:lnTo>
                    <a:lnTo>
                      <a:pt x="114" y="226"/>
                    </a:lnTo>
                    <a:lnTo>
                      <a:pt x="170" y="226"/>
                    </a:lnTo>
                    <a:lnTo>
                      <a:pt x="170" y="283"/>
                    </a:lnTo>
                    <a:lnTo>
                      <a:pt x="114" y="283"/>
                    </a:lnTo>
                    <a:lnTo>
                      <a:pt x="85" y="340"/>
                    </a:lnTo>
                    <a:lnTo>
                      <a:pt x="85" y="397"/>
                    </a:lnTo>
                    <a:lnTo>
                      <a:pt x="57" y="397"/>
                    </a:lnTo>
                    <a:lnTo>
                      <a:pt x="0" y="425"/>
                    </a:lnTo>
                    <a:lnTo>
                      <a:pt x="57" y="482"/>
                    </a:lnTo>
                    <a:lnTo>
                      <a:pt x="57" y="538"/>
                    </a:lnTo>
                    <a:lnTo>
                      <a:pt x="114" y="538"/>
                    </a:lnTo>
                    <a:lnTo>
                      <a:pt x="85" y="595"/>
                    </a:lnTo>
                    <a:lnTo>
                      <a:pt x="0" y="567"/>
                    </a:lnTo>
                    <a:lnTo>
                      <a:pt x="0" y="652"/>
                    </a:lnTo>
                    <a:lnTo>
                      <a:pt x="29" y="765"/>
                    </a:lnTo>
                    <a:lnTo>
                      <a:pt x="114" y="793"/>
                    </a:lnTo>
                    <a:lnTo>
                      <a:pt x="142" y="850"/>
                    </a:lnTo>
                    <a:lnTo>
                      <a:pt x="114" y="964"/>
                    </a:lnTo>
                    <a:lnTo>
                      <a:pt x="29" y="992"/>
                    </a:lnTo>
                    <a:lnTo>
                      <a:pt x="170" y="1077"/>
                    </a:lnTo>
                    <a:lnTo>
                      <a:pt x="199" y="1134"/>
                    </a:lnTo>
                    <a:lnTo>
                      <a:pt x="369" y="1077"/>
                    </a:lnTo>
                    <a:lnTo>
                      <a:pt x="482" y="1105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57" name="Freeform 297"/>
              <p:cNvSpPr>
                <a:spLocks/>
              </p:cNvSpPr>
              <p:nvPr/>
            </p:nvSpPr>
            <p:spPr bwMode="auto">
              <a:xfrm>
                <a:off x="1805" y="6073"/>
                <a:ext cx="964" cy="652"/>
              </a:xfrm>
              <a:custGeom>
                <a:avLst/>
                <a:gdLst>
                  <a:gd name="T0" fmla="*/ 964 w 964"/>
                  <a:gd name="T1" fmla="*/ 284 h 652"/>
                  <a:gd name="T2" fmla="*/ 907 w 964"/>
                  <a:gd name="T3" fmla="*/ 425 h 652"/>
                  <a:gd name="T4" fmla="*/ 737 w 964"/>
                  <a:gd name="T5" fmla="*/ 454 h 652"/>
                  <a:gd name="T6" fmla="*/ 709 w 964"/>
                  <a:gd name="T7" fmla="*/ 510 h 652"/>
                  <a:gd name="T8" fmla="*/ 595 w 964"/>
                  <a:gd name="T9" fmla="*/ 510 h 652"/>
                  <a:gd name="T10" fmla="*/ 539 w 964"/>
                  <a:gd name="T11" fmla="*/ 567 h 652"/>
                  <a:gd name="T12" fmla="*/ 482 w 964"/>
                  <a:gd name="T13" fmla="*/ 510 h 652"/>
                  <a:gd name="T14" fmla="*/ 454 w 964"/>
                  <a:gd name="T15" fmla="*/ 624 h 652"/>
                  <a:gd name="T16" fmla="*/ 312 w 964"/>
                  <a:gd name="T17" fmla="*/ 652 h 652"/>
                  <a:gd name="T18" fmla="*/ 198 w 964"/>
                  <a:gd name="T19" fmla="*/ 624 h 652"/>
                  <a:gd name="T20" fmla="*/ 0 w 964"/>
                  <a:gd name="T21" fmla="*/ 312 h 652"/>
                  <a:gd name="T22" fmla="*/ 57 w 964"/>
                  <a:gd name="T23" fmla="*/ 284 h 652"/>
                  <a:gd name="T24" fmla="*/ 0 w 964"/>
                  <a:gd name="T25" fmla="*/ 199 h 652"/>
                  <a:gd name="T26" fmla="*/ 85 w 964"/>
                  <a:gd name="T27" fmla="*/ 142 h 652"/>
                  <a:gd name="T28" fmla="*/ 170 w 964"/>
                  <a:gd name="T29" fmla="*/ 0 h 652"/>
                  <a:gd name="T30" fmla="*/ 198 w 964"/>
                  <a:gd name="T31" fmla="*/ 57 h 652"/>
                  <a:gd name="T32" fmla="*/ 255 w 964"/>
                  <a:gd name="T33" fmla="*/ 0 h 652"/>
                  <a:gd name="T34" fmla="*/ 312 w 964"/>
                  <a:gd name="T35" fmla="*/ 57 h 652"/>
                  <a:gd name="T36" fmla="*/ 312 w 964"/>
                  <a:gd name="T37" fmla="*/ 114 h 652"/>
                  <a:gd name="T38" fmla="*/ 397 w 964"/>
                  <a:gd name="T39" fmla="*/ 142 h 652"/>
                  <a:gd name="T40" fmla="*/ 454 w 964"/>
                  <a:gd name="T41" fmla="*/ 142 h 652"/>
                  <a:gd name="T42" fmla="*/ 595 w 964"/>
                  <a:gd name="T43" fmla="*/ 227 h 652"/>
                  <a:gd name="T44" fmla="*/ 624 w 964"/>
                  <a:gd name="T45" fmla="*/ 284 h 652"/>
                  <a:gd name="T46" fmla="*/ 794 w 964"/>
                  <a:gd name="T47" fmla="*/ 227 h 652"/>
                  <a:gd name="T48" fmla="*/ 907 w 964"/>
                  <a:gd name="T49" fmla="*/ 255 h 652"/>
                  <a:gd name="T50" fmla="*/ 964 w 964"/>
                  <a:gd name="T51" fmla="*/ 284 h 65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964" h="652">
                    <a:moveTo>
                      <a:pt x="964" y="284"/>
                    </a:moveTo>
                    <a:lnTo>
                      <a:pt x="907" y="425"/>
                    </a:lnTo>
                    <a:lnTo>
                      <a:pt x="737" y="454"/>
                    </a:lnTo>
                    <a:lnTo>
                      <a:pt x="709" y="510"/>
                    </a:lnTo>
                    <a:lnTo>
                      <a:pt x="595" y="510"/>
                    </a:lnTo>
                    <a:lnTo>
                      <a:pt x="539" y="567"/>
                    </a:lnTo>
                    <a:lnTo>
                      <a:pt x="482" y="510"/>
                    </a:lnTo>
                    <a:lnTo>
                      <a:pt x="454" y="624"/>
                    </a:lnTo>
                    <a:lnTo>
                      <a:pt x="312" y="652"/>
                    </a:lnTo>
                    <a:lnTo>
                      <a:pt x="198" y="624"/>
                    </a:lnTo>
                    <a:lnTo>
                      <a:pt x="0" y="312"/>
                    </a:lnTo>
                    <a:lnTo>
                      <a:pt x="57" y="284"/>
                    </a:lnTo>
                    <a:lnTo>
                      <a:pt x="0" y="199"/>
                    </a:lnTo>
                    <a:lnTo>
                      <a:pt x="85" y="142"/>
                    </a:lnTo>
                    <a:lnTo>
                      <a:pt x="170" y="0"/>
                    </a:lnTo>
                    <a:lnTo>
                      <a:pt x="198" y="57"/>
                    </a:lnTo>
                    <a:lnTo>
                      <a:pt x="255" y="0"/>
                    </a:lnTo>
                    <a:lnTo>
                      <a:pt x="312" y="57"/>
                    </a:lnTo>
                    <a:lnTo>
                      <a:pt x="312" y="114"/>
                    </a:lnTo>
                    <a:lnTo>
                      <a:pt x="397" y="142"/>
                    </a:lnTo>
                    <a:lnTo>
                      <a:pt x="454" y="142"/>
                    </a:lnTo>
                    <a:lnTo>
                      <a:pt x="595" y="227"/>
                    </a:lnTo>
                    <a:lnTo>
                      <a:pt x="624" y="284"/>
                    </a:lnTo>
                    <a:lnTo>
                      <a:pt x="794" y="227"/>
                    </a:lnTo>
                    <a:lnTo>
                      <a:pt x="907" y="255"/>
                    </a:lnTo>
                    <a:lnTo>
                      <a:pt x="964" y="284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59" name="Freeform 299"/>
              <p:cNvSpPr>
                <a:spLocks/>
              </p:cNvSpPr>
              <p:nvPr/>
            </p:nvSpPr>
            <p:spPr bwMode="auto">
              <a:xfrm>
                <a:off x="2060" y="5818"/>
                <a:ext cx="312" cy="397"/>
              </a:xfrm>
              <a:custGeom>
                <a:avLst/>
                <a:gdLst>
                  <a:gd name="T0" fmla="*/ 170 w 312"/>
                  <a:gd name="T1" fmla="*/ 57 h 397"/>
                  <a:gd name="T2" fmla="*/ 199 w 312"/>
                  <a:gd name="T3" fmla="*/ 170 h 397"/>
                  <a:gd name="T4" fmla="*/ 284 w 312"/>
                  <a:gd name="T5" fmla="*/ 198 h 397"/>
                  <a:gd name="T6" fmla="*/ 312 w 312"/>
                  <a:gd name="T7" fmla="*/ 255 h 397"/>
                  <a:gd name="T8" fmla="*/ 284 w 312"/>
                  <a:gd name="T9" fmla="*/ 369 h 397"/>
                  <a:gd name="T10" fmla="*/ 199 w 312"/>
                  <a:gd name="T11" fmla="*/ 397 h 397"/>
                  <a:gd name="T12" fmla="*/ 142 w 312"/>
                  <a:gd name="T13" fmla="*/ 397 h 397"/>
                  <a:gd name="T14" fmla="*/ 57 w 312"/>
                  <a:gd name="T15" fmla="*/ 369 h 397"/>
                  <a:gd name="T16" fmla="*/ 57 w 312"/>
                  <a:gd name="T17" fmla="*/ 312 h 397"/>
                  <a:gd name="T18" fmla="*/ 85 w 312"/>
                  <a:gd name="T19" fmla="*/ 255 h 397"/>
                  <a:gd name="T20" fmla="*/ 0 w 312"/>
                  <a:gd name="T21" fmla="*/ 198 h 397"/>
                  <a:gd name="T22" fmla="*/ 28 w 312"/>
                  <a:gd name="T23" fmla="*/ 170 h 397"/>
                  <a:gd name="T24" fmla="*/ 0 w 312"/>
                  <a:gd name="T25" fmla="*/ 113 h 397"/>
                  <a:gd name="T26" fmla="*/ 114 w 312"/>
                  <a:gd name="T27" fmla="*/ 85 h 397"/>
                  <a:gd name="T28" fmla="*/ 114 w 312"/>
                  <a:gd name="T29" fmla="*/ 0 h 397"/>
                  <a:gd name="T30" fmla="*/ 170 w 312"/>
                  <a:gd name="T31" fmla="*/ 57 h 3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312" h="397">
                    <a:moveTo>
                      <a:pt x="170" y="57"/>
                    </a:moveTo>
                    <a:lnTo>
                      <a:pt x="199" y="170"/>
                    </a:lnTo>
                    <a:lnTo>
                      <a:pt x="284" y="198"/>
                    </a:lnTo>
                    <a:lnTo>
                      <a:pt x="312" y="255"/>
                    </a:lnTo>
                    <a:lnTo>
                      <a:pt x="284" y="369"/>
                    </a:lnTo>
                    <a:lnTo>
                      <a:pt x="199" y="397"/>
                    </a:lnTo>
                    <a:lnTo>
                      <a:pt x="142" y="397"/>
                    </a:lnTo>
                    <a:lnTo>
                      <a:pt x="57" y="369"/>
                    </a:lnTo>
                    <a:lnTo>
                      <a:pt x="57" y="312"/>
                    </a:lnTo>
                    <a:lnTo>
                      <a:pt x="85" y="255"/>
                    </a:lnTo>
                    <a:lnTo>
                      <a:pt x="0" y="198"/>
                    </a:lnTo>
                    <a:lnTo>
                      <a:pt x="28" y="170"/>
                    </a:lnTo>
                    <a:lnTo>
                      <a:pt x="0" y="113"/>
                    </a:lnTo>
                    <a:lnTo>
                      <a:pt x="114" y="85"/>
                    </a:lnTo>
                    <a:lnTo>
                      <a:pt x="114" y="0"/>
                    </a:lnTo>
                    <a:lnTo>
                      <a:pt x="170" y="57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60" name="Freeform 300"/>
              <p:cNvSpPr>
                <a:spLocks/>
              </p:cNvSpPr>
              <p:nvPr/>
            </p:nvSpPr>
            <p:spPr bwMode="auto">
              <a:xfrm>
                <a:off x="3534" y="3919"/>
                <a:ext cx="879" cy="510"/>
              </a:xfrm>
              <a:custGeom>
                <a:avLst/>
                <a:gdLst>
                  <a:gd name="T0" fmla="*/ 0 w 879"/>
                  <a:gd name="T1" fmla="*/ 0 h 510"/>
                  <a:gd name="T2" fmla="*/ 142 w 879"/>
                  <a:gd name="T3" fmla="*/ 28 h 510"/>
                  <a:gd name="T4" fmla="*/ 170 w 879"/>
                  <a:gd name="T5" fmla="*/ 113 h 510"/>
                  <a:gd name="T6" fmla="*/ 199 w 879"/>
                  <a:gd name="T7" fmla="*/ 198 h 510"/>
                  <a:gd name="T8" fmla="*/ 255 w 879"/>
                  <a:gd name="T9" fmla="*/ 198 h 510"/>
                  <a:gd name="T10" fmla="*/ 312 w 879"/>
                  <a:gd name="T11" fmla="*/ 170 h 510"/>
                  <a:gd name="T12" fmla="*/ 312 w 879"/>
                  <a:gd name="T13" fmla="*/ 113 h 510"/>
                  <a:gd name="T14" fmla="*/ 426 w 879"/>
                  <a:gd name="T15" fmla="*/ 85 h 510"/>
                  <a:gd name="T16" fmla="*/ 454 w 879"/>
                  <a:gd name="T17" fmla="*/ 0 h 510"/>
                  <a:gd name="T18" fmla="*/ 567 w 879"/>
                  <a:gd name="T19" fmla="*/ 0 h 510"/>
                  <a:gd name="T20" fmla="*/ 652 w 879"/>
                  <a:gd name="T21" fmla="*/ 56 h 510"/>
                  <a:gd name="T22" fmla="*/ 737 w 879"/>
                  <a:gd name="T23" fmla="*/ 56 h 510"/>
                  <a:gd name="T24" fmla="*/ 737 w 879"/>
                  <a:gd name="T25" fmla="*/ 85 h 510"/>
                  <a:gd name="T26" fmla="*/ 851 w 879"/>
                  <a:gd name="T27" fmla="*/ 85 h 510"/>
                  <a:gd name="T28" fmla="*/ 879 w 879"/>
                  <a:gd name="T29" fmla="*/ 113 h 510"/>
                  <a:gd name="T30" fmla="*/ 766 w 879"/>
                  <a:gd name="T31" fmla="*/ 170 h 510"/>
                  <a:gd name="T32" fmla="*/ 851 w 879"/>
                  <a:gd name="T33" fmla="*/ 311 h 510"/>
                  <a:gd name="T34" fmla="*/ 766 w 879"/>
                  <a:gd name="T35" fmla="*/ 453 h 510"/>
                  <a:gd name="T36" fmla="*/ 709 w 879"/>
                  <a:gd name="T37" fmla="*/ 425 h 510"/>
                  <a:gd name="T38" fmla="*/ 652 w 879"/>
                  <a:gd name="T39" fmla="*/ 482 h 510"/>
                  <a:gd name="T40" fmla="*/ 624 w 879"/>
                  <a:gd name="T41" fmla="*/ 396 h 510"/>
                  <a:gd name="T42" fmla="*/ 596 w 879"/>
                  <a:gd name="T43" fmla="*/ 396 h 510"/>
                  <a:gd name="T44" fmla="*/ 596 w 879"/>
                  <a:gd name="T45" fmla="*/ 453 h 510"/>
                  <a:gd name="T46" fmla="*/ 539 w 879"/>
                  <a:gd name="T47" fmla="*/ 482 h 510"/>
                  <a:gd name="T48" fmla="*/ 397 w 879"/>
                  <a:gd name="T49" fmla="*/ 453 h 510"/>
                  <a:gd name="T50" fmla="*/ 255 w 879"/>
                  <a:gd name="T51" fmla="*/ 510 h 510"/>
                  <a:gd name="T52" fmla="*/ 142 w 879"/>
                  <a:gd name="T53" fmla="*/ 482 h 510"/>
                  <a:gd name="T54" fmla="*/ 114 w 879"/>
                  <a:gd name="T55" fmla="*/ 368 h 510"/>
                  <a:gd name="T56" fmla="*/ 57 w 879"/>
                  <a:gd name="T57" fmla="*/ 340 h 510"/>
                  <a:gd name="T58" fmla="*/ 57 w 879"/>
                  <a:gd name="T59" fmla="*/ 198 h 510"/>
                  <a:gd name="T60" fmla="*/ 0 w 879"/>
                  <a:gd name="T61" fmla="*/ 0 h 5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879" h="510">
                    <a:moveTo>
                      <a:pt x="0" y="0"/>
                    </a:moveTo>
                    <a:lnTo>
                      <a:pt x="142" y="28"/>
                    </a:lnTo>
                    <a:lnTo>
                      <a:pt x="170" y="113"/>
                    </a:lnTo>
                    <a:lnTo>
                      <a:pt x="199" y="198"/>
                    </a:lnTo>
                    <a:lnTo>
                      <a:pt x="255" y="198"/>
                    </a:lnTo>
                    <a:lnTo>
                      <a:pt x="312" y="170"/>
                    </a:lnTo>
                    <a:lnTo>
                      <a:pt x="312" y="113"/>
                    </a:lnTo>
                    <a:lnTo>
                      <a:pt x="426" y="85"/>
                    </a:lnTo>
                    <a:lnTo>
                      <a:pt x="454" y="0"/>
                    </a:lnTo>
                    <a:lnTo>
                      <a:pt x="567" y="0"/>
                    </a:lnTo>
                    <a:lnTo>
                      <a:pt x="652" y="56"/>
                    </a:lnTo>
                    <a:lnTo>
                      <a:pt x="737" y="56"/>
                    </a:lnTo>
                    <a:lnTo>
                      <a:pt x="737" y="85"/>
                    </a:lnTo>
                    <a:lnTo>
                      <a:pt x="851" y="85"/>
                    </a:lnTo>
                    <a:lnTo>
                      <a:pt x="879" y="113"/>
                    </a:lnTo>
                    <a:lnTo>
                      <a:pt x="766" y="170"/>
                    </a:lnTo>
                    <a:lnTo>
                      <a:pt x="851" y="311"/>
                    </a:lnTo>
                    <a:lnTo>
                      <a:pt x="766" y="453"/>
                    </a:lnTo>
                    <a:lnTo>
                      <a:pt x="709" y="425"/>
                    </a:lnTo>
                    <a:lnTo>
                      <a:pt x="652" y="482"/>
                    </a:lnTo>
                    <a:lnTo>
                      <a:pt x="624" y="396"/>
                    </a:lnTo>
                    <a:lnTo>
                      <a:pt x="596" y="396"/>
                    </a:lnTo>
                    <a:lnTo>
                      <a:pt x="596" y="453"/>
                    </a:lnTo>
                    <a:lnTo>
                      <a:pt x="539" y="482"/>
                    </a:lnTo>
                    <a:lnTo>
                      <a:pt x="397" y="453"/>
                    </a:lnTo>
                    <a:lnTo>
                      <a:pt x="255" y="510"/>
                    </a:lnTo>
                    <a:lnTo>
                      <a:pt x="142" y="482"/>
                    </a:lnTo>
                    <a:lnTo>
                      <a:pt x="114" y="368"/>
                    </a:lnTo>
                    <a:lnTo>
                      <a:pt x="57" y="340"/>
                    </a:lnTo>
                    <a:lnTo>
                      <a:pt x="57" y="198"/>
                    </a:lnTo>
                    <a:lnTo>
                      <a:pt x="0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61" name="Freeform 301"/>
              <p:cNvSpPr>
                <a:spLocks/>
              </p:cNvSpPr>
              <p:nvPr/>
            </p:nvSpPr>
            <p:spPr bwMode="auto">
              <a:xfrm>
                <a:off x="3478" y="3663"/>
                <a:ext cx="510" cy="454"/>
              </a:xfrm>
              <a:custGeom>
                <a:avLst/>
                <a:gdLst>
                  <a:gd name="T0" fmla="*/ 510 w 510"/>
                  <a:gd name="T1" fmla="*/ 199 h 454"/>
                  <a:gd name="T2" fmla="*/ 510 w 510"/>
                  <a:gd name="T3" fmla="*/ 256 h 454"/>
                  <a:gd name="T4" fmla="*/ 482 w 510"/>
                  <a:gd name="T5" fmla="*/ 341 h 454"/>
                  <a:gd name="T6" fmla="*/ 368 w 510"/>
                  <a:gd name="T7" fmla="*/ 369 h 454"/>
                  <a:gd name="T8" fmla="*/ 368 w 510"/>
                  <a:gd name="T9" fmla="*/ 426 h 454"/>
                  <a:gd name="T10" fmla="*/ 311 w 510"/>
                  <a:gd name="T11" fmla="*/ 454 h 454"/>
                  <a:gd name="T12" fmla="*/ 255 w 510"/>
                  <a:gd name="T13" fmla="*/ 454 h 454"/>
                  <a:gd name="T14" fmla="*/ 226 w 510"/>
                  <a:gd name="T15" fmla="*/ 369 h 454"/>
                  <a:gd name="T16" fmla="*/ 198 w 510"/>
                  <a:gd name="T17" fmla="*/ 284 h 454"/>
                  <a:gd name="T18" fmla="*/ 56 w 510"/>
                  <a:gd name="T19" fmla="*/ 256 h 454"/>
                  <a:gd name="T20" fmla="*/ 85 w 510"/>
                  <a:gd name="T21" fmla="*/ 227 h 454"/>
                  <a:gd name="T22" fmla="*/ 28 w 510"/>
                  <a:gd name="T23" fmla="*/ 142 h 454"/>
                  <a:gd name="T24" fmla="*/ 28 w 510"/>
                  <a:gd name="T25" fmla="*/ 114 h 454"/>
                  <a:gd name="T26" fmla="*/ 0 w 510"/>
                  <a:gd name="T27" fmla="*/ 86 h 454"/>
                  <a:gd name="T28" fmla="*/ 0 w 510"/>
                  <a:gd name="T29" fmla="*/ 29 h 454"/>
                  <a:gd name="T30" fmla="*/ 28 w 510"/>
                  <a:gd name="T31" fmla="*/ 0 h 454"/>
                  <a:gd name="T32" fmla="*/ 113 w 510"/>
                  <a:gd name="T33" fmla="*/ 29 h 454"/>
                  <a:gd name="T34" fmla="*/ 141 w 510"/>
                  <a:gd name="T35" fmla="*/ 57 h 454"/>
                  <a:gd name="T36" fmla="*/ 141 w 510"/>
                  <a:gd name="T37" fmla="*/ 114 h 454"/>
                  <a:gd name="T38" fmla="*/ 198 w 510"/>
                  <a:gd name="T39" fmla="*/ 86 h 454"/>
                  <a:gd name="T40" fmla="*/ 226 w 510"/>
                  <a:gd name="T41" fmla="*/ 86 h 454"/>
                  <a:gd name="T42" fmla="*/ 255 w 510"/>
                  <a:gd name="T43" fmla="*/ 114 h 454"/>
                  <a:gd name="T44" fmla="*/ 311 w 510"/>
                  <a:gd name="T45" fmla="*/ 142 h 454"/>
                  <a:gd name="T46" fmla="*/ 368 w 510"/>
                  <a:gd name="T47" fmla="*/ 86 h 454"/>
                  <a:gd name="T48" fmla="*/ 396 w 510"/>
                  <a:gd name="T49" fmla="*/ 114 h 454"/>
                  <a:gd name="T50" fmla="*/ 453 w 510"/>
                  <a:gd name="T51" fmla="*/ 142 h 454"/>
                  <a:gd name="T52" fmla="*/ 425 w 510"/>
                  <a:gd name="T53" fmla="*/ 171 h 454"/>
                  <a:gd name="T54" fmla="*/ 510 w 510"/>
                  <a:gd name="T55" fmla="*/ 199 h 4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</a:cxnLst>
                <a:rect l="0" t="0" r="r" b="b"/>
                <a:pathLst>
                  <a:path w="510" h="454">
                    <a:moveTo>
                      <a:pt x="510" y="199"/>
                    </a:moveTo>
                    <a:lnTo>
                      <a:pt x="510" y="256"/>
                    </a:lnTo>
                    <a:lnTo>
                      <a:pt x="482" y="341"/>
                    </a:lnTo>
                    <a:lnTo>
                      <a:pt x="368" y="369"/>
                    </a:lnTo>
                    <a:lnTo>
                      <a:pt x="368" y="426"/>
                    </a:lnTo>
                    <a:lnTo>
                      <a:pt x="311" y="454"/>
                    </a:lnTo>
                    <a:lnTo>
                      <a:pt x="255" y="454"/>
                    </a:lnTo>
                    <a:lnTo>
                      <a:pt x="226" y="369"/>
                    </a:lnTo>
                    <a:lnTo>
                      <a:pt x="198" y="284"/>
                    </a:lnTo>
                    <a:lnTo>
                      <a:pt x="56" y="256"/>
                    </a:lnTo>
                    <a:lnTo>
                      <a:pt x="85" y="227"/>
                    </a:lnTo>
                    <a:lnTo>
                      <a:pt x="28" y="142"/>
                    </a:lnTo>
                    <a:lnTo>
                      <a:pt x="28" y="114"/>
                    </a:lnTo>
                    <a:lnTo>
                      <a:pt x="0" y="86"/>
                    </a:lnTo>
                    <a:lnTo>
                      <a:pt x="0" y="29"/>
                    </a:lnTo>
                    <a:lnTo>
                      <a:pt x="28" y="0"/>
                    </a:lnTo>
                    <a:lnTo>
                      <a:pt x="113" y="29"/>
                    </a:lnTo>
                    <a:lnTo>
                      <a:pt x="141" y="57"/>
                    </a:lnTo>
                    <a:lnTo>
                      <a:pt x="141" y="114"/>
                    </a:lnTo>
                    <a:lnTo>
                      <a:pt x="198" y="86"/>
                    </a:lnTo>
                    <a:lnTo>
                      <a:pt x="226" y="86"/>
                    </a:lnTo>
                    <a:lnTo>
                      <a:pt x="255" y="114"/>
                    </a:lnTo>
                    <a:lnTo>
                      <a:pt x="311" y="142"/>
                    </a:lnTo>
                    <a:lnTo>
                      <a:pt x="368" y="86"/>
                    </a:lnTo>
                    <a:lnTo>
                      <a:pt x="396" y="114"/>
                    </a:lnTo>
                    <a:lnTo>
                      <a:pt x="453" y="142"/>
                    </a:lnTo>
                    <a:lnTo>
                      <a:pt x="425" y="171"/>
                    </a:lnTo>
                    <a:lnTo>
                      <a:pt x="510" y="199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62" name="Freeform 302"/>
              <p:cNvSpPr>
                <a:spLocks/>
              </p:cNvSpPr>
              <p:nvPr/>
            </p:nvSpPr>
            <p:spPr bwMode="auto">
              <a:xfrm>
                <a:off x="3478" y="3295"/>
                <a:ext cx="878" cy="624"/>
              </a:xfrm>
              <a:custGeom>
                <a:avLst/>
                <a:gdLst>
                  <a:gd name="T0" fmla="*/ 878 w 878"/>
                  <a:gd name="T1" fmla="*/ 28 h 624"/>
                  <a:gd name="T2" fmla="*/ 878 w 878"/>
                  <a:gd name="T3" fmla="*/ 57 h 624"/>
                  <a:gd name="T4" fmla="*/ 680 w 878"/>
                  <a:gd name="T5" fmla="*/ 142 h 624"/>
                  <a:gd name="T6" fmla="*/ 652 w 878"/>
                  <a:gd name="T7" fmla="*/ 198 h 624"/>
                  <a:gd name="T8" fmla="*/ 595 w 878"/>
                  <a:gd name="T9" fmla="*/ 198 h 624"/>
                  <a:gd name="T10" fmla="*/ 567 w 878"/>
                  <a:gd name="T11" fmla="*/ 255 h 624"/>
                  <a:gd name="T12" fmla="*/ 567 w 878"/>
                  <a:gd name="T13" fmla="*/ 482 h 624"/>
                  <a:gd name="T14" fmla="*/ 623 w 878"/>
                  <a:gd name="T15" fmla="*/ 510 h 624"/>
                  <a:gd name="T16" fmla="*/ 567 w 878"/>
                  <a:gd name="T17" fmla="*/ 567 h 624"/>
                  <a:gd name="T18" fmla="*/ 623 w 878"/>
                  <a:gd name="T19" fmla="*/ 624 h 624"/>
                  <a:gd name="T20" fmla="*/ 510 w 878"/>
                  <a:gd name="T21" fmla="*/ 624 h 624"/>
                  <a:gd name="T22" fmla="*/ 510 w 878"/>
                  <a:gd name="T23" fmla="*/ 567 h 624"/>
                  <a:gd name="T24" fmla="*/ 425 w 878"/>
                  <a:gd name="T25" fmla="*/ 539 h 624"/>
                  <a:gd name="T26" fmla="*/ 453 w 878"/>
                  <a:gd name="T27" fmla="*/ 510 h 624"/>
                  <a:gd name="T28" fmla="*/ 396 w 878"/>
                  <a:gd name="T29" fmla="*/ 482 h 624"/>
                  <a:gd name="T30" fmla="*/ 368 w 878"/>
                  <a:gd name="T31" fmla="*/ 454 h 624"/>
                  <a:gd name="T32" fmla="*/ 311 w 878"/>
                  <a:gd name="T33" fmla="*/ 510 h 624"/>
                  <a:gd name="T34" fmla="*/ 255 w 878"/>
                  <a:gd name="T35" fmla="*/ 482 h 624"/>
                  <a:gd name="T36" fmla="*/ 226 w 878"/>
                  <a:gd name="T37" fmla="*/ 454 h 624"/>
                  <a:gd name="T38" fmla="*/ 198 w 878"/>
                  <a:gd name="T39" fmla="*/ 454 h 624"/>
                  <a:gd name="T40" fmla="*/ 141 w 878"/>
                  <a:gd name="T41" fmla="*/ 482 h 624"/>
                  <a:gd name="T42" fmla="*/ 141 w 878"/>
                  <a:gd name="T43" fmla="*/ 425 h 624"/>
                  <a:gd name="T44" fmla="*/ 113 w 878"/>
                  <a:gd name="T45" fmla="*/ 397 h 624"/>
                  <a:gd name="T46" fmla="*/ 28 w 878"/>
                  <a:gd name="T47" fmla="*/ 368 h 624"/>
                  <a:gd name="T48" fmla="*/ 0 w 878"/>
                  <a:gd name="T49" fmla="*/ 283 h 624"/>
                  <a:gd name="T50" fmla="*/ 85 w 878"/>
                  <a:gd name="T51" fmla="*/ 283 h 624"/>
                  <a:gd name="T52" fmla="*/ 85 w 878"/>
                  <a:gd name="T53" fmla="*/ 255 h 624"/>
                  <a:gd name="T54" fmla="*/ 170 w 878"/>
                  <a:gd name="T55" fmla="*/ 255 h 624"/>
                  <a:gd name="T56" fmla="*/ 226 w 878"/>
                  <a:gd name="T57" fmla="*/ 198 h 624"/>
                  <a:gd name="T58" fmla="*/ 255 w 878"/>
                  <a:gd name="T59" fmla="*/ 283 h 624"/>
                  <a:gd name="T60" fmla="*/ 311 w 878"/>
                  <a:gd name="T61" fmla="*/ 312 h 624"/>
                  <a:gd name="T62" fmla="*/ 340 w 878"/>
                  <a:gd name="T63" fmla="*/ 283 h 624"/>
                  <a:gd name="T64" fmla="*/ 311 w 878"/>
                  <a:gd name="T65" fmla="*/ 170 h 624"/>
                  <a:gd name="T66" fmla="*/ 368 w 878"/>
                  <a:gd name="T67" fmla="*/ 170 h 624"/>
                  <a:gd name="T68" fmla="*/ 396 w 878"/>
                  <a:gd name="T69" fmla="*/ 113 h 624"/>
                  <a:gd name="T70" fmla="*/ 538 w 878"/>
                  <a:gd name="T71" fmla="*/ 85 h 624"/>
                  <a:gd name="T72" fmla="*/ 567 w 878"/>
                  <a:gd name="T73" fmla="*/ 0 h 624"/>
                  <a:gd name="T74" fmla="*/ 595 w 878"/>
                  <a:gd name="T75" fmla="*/ 28 h 624"/>
                  <a:gd name="T76" fmla="*/ 680 w 878"/>
                  <a:gd name="T77" fmla="*/ 28 h 624"/>
                  <a:gd name="T78" fmla="*/ 737 w 878"/>
                  <a:gd name="T79" fmla="*/ 57 h 624"/>
                  <a:gd name="T80" fmla="*/ 822 w 878"/>
                  <a:gd name="T81" fmla="*/ 0 h 624"/>
                  <a:gd name="T82" fmla="*/ 878 w 878"/>
                  <a:gd name="T83" fmla="*/ 28 h 6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</a:cxnLst>
                <a:rect l="0" t="0" r="r" b="b"/>
                <a:pathLst>
                  <a:path w="878" h="624">
                    <a:moveTo>
                      <a:pt x="878" y="28"/>
                    </a:moveTo>
                    <a:lnTo>
                      <a:pt x="878" y="57"/>
                    </a:lnTo>
                    <a:lnTo>
                      <a:pt x="680" y="142"/>
                    </a:lnTo>
                    <a:lnTo>
                      <a:pt x="652" y="198"/>
                    </a:lnTo>
                    <a:lnTo>
                      <a:pt x="595" y="198"/>
                    </a:lnTo>
                    <a:lnTo>
                      <a:pt x="567" y="255"/>
                    </a:lnTo>
                    <a:lnTo>
                      <a:pt x="567" y="482"/>
                    </a:lnTo>
                    <a:lnTo>
                      <a:pt x="623" y="510"/>
                    </a:lnTo>
                    <a:lnTo>
                      <a:pt x="567" y="567"/>
                    </a:lnTo>
                    <a:lnTo>
                      <a:pt x="623" y="624"/>
                    </a:lnTo>
                    <a:lnTo>
                      <a:pt x="510" y="624"/>
                    </a:lnTo>
                    <a:lnTo>
                      <a:pt x="510" y="567"/>
                    </a:lnTo>
                    <a:lnTo>
                      <a:pt x="425" y="539"/>
                    </a:lnTo>
                    <a:lnTo>
                      <a:pt x="453" y="510"/>
                    </a:lnTo>
                    <a:lnTo>
                      <a:pt x="396" y="482"/>
                    </a:lnTo>
                    <a:lnTo>
                      <a:pt x="368" y="454"/>
                    </a:lnTo>
                    <a:lnTo>
                      <a:pt x="311" y="510"/>
                    </a:lnTo>
                    <a:lnTo>
                      <a:pt x="255" y="482"/>
                    </a:lnTo>
                    <a:lnTo>
                      <a:pt x="226" y="454"/>
                    </a:lnTo>
                    <a:lnTo>
                      <a:pt x="198" y="454"/>
                    </a:lnTo>
                    <a:lnTo>
                      <a:pt x="141" y="482"/>
                    </a:lnTo>
                    <a:lnTo>
                      <a:pt x="141" y="425"/>
                    </a:lnTo>
                    <a:lnTo>
                      <a:pt x="113" y="397"/>
                    </a:lnTo>
                    <a:lnTo>
                      <a:pt x="28" y="368"/>
                    </a:lnTo>
                    <a:lnTo>
                      <a:pt x="0" y="283"/>
                    </a:lnTo>
                    <a:lnTo>
                      <a:pt x="85" y="283"/>
                    </a:lnTo>
                    <a:lnTo>
                      <a:pt x="85" y="255"/>
                    </a:lnTo>
                    <a:lnTo>
                      <a:pt x="170" y="255"/>
                    </a:lnTo>
                    <a:lnTo>
                      <a:pt x="226" y="198"/>
                    </a:lnTo>
                    <a:lnTo>
                      <a:pt x="255" y="283"/>
                    </a:lnTo>
                    <a:lnTo>
                      <a:pt x="311" y="312"/>
                    </a:lnTo>
                    <a:lnTo>
                      <a:pt x="340" y="283"/>
                    </a:lnTo>
                    <a:lnTo>
                      <a:pt x="311" y="170"/>
                    </a:lnTo>
                    <a:lnTo>
                      <a:pt x="368" y="170"/>
                    </a:lnTo>
                    <a:lnTo>
                      <a:pt x="396" y="113"/>
                    </a:lnTo>
                    <a:lnTo>
                      <a:pt x="538" y="85"/>
                    </a:lnTo>
                    <a:lnTo>
                      <a:pt x="567" y="0"/>
                    </a:lnTo>
                    <a:lnTo>
                      <a:pt x="595" y="28"/>
                    </a:lnTo>
                    <a:lnTo>
                      <a:pt x="680" y="28"/>
                    </a:lnTo>
                    <a:lnTo>
                      <a:pt x="737" y="57"/>
                    </a:lnTo>
                    <a:lnTo>
                      <a:pt x="822" y="0"/>
                    </a:lnTo>
                    <a:lnTo>
                      <a:pt x="878" y="28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63" name="Freeform 303"/>
              <p:cNvSpPr>
                <a:spLocks/>
              </p:cNvSpPr>
              <p:nvPr/>
            </p:nvSpPr>
            <p:spPr bwMode="auto">
              <a:xfrm>
                <a:off x="3222" y="3408"/>
                <a:ext cx="426" cy="170"/>
              </a:xfrm>
              <a:custGeom>
                <a:avLst/>
                <a:gdLst>
                  <a:gd name="T0" fmla="*/ 426 w 426"/>
                  <a:gd name="T1" fmla="*/ 142 h 170"/>
                  <a:gd name="T2" fmla="*/ 426 w 426"/>
                  <a:gd name="T3" fmla="*/ 57 h 170"/>
                  <a:gd name="T4" fmla="*/ 369 w 426"/>
                  <a:gd name="T5" fmla="*/ 57 h 170"/>
                  <a:gd name="T6" fmla="*/ 369 w 426"/>
                  <a:gd name="T7" fmla="*/ 0 h 170"/>
                  <a:gd name="T8" fmla="*/ 312 w 426"/>
                  <a:gd name="T9" fmla="*/ 0 h 170"/>
                  <a:gd name="T10" fmla="*/ 227 w 426"/>
                  <a:gd name="T11" fmla="*/ 29 h 170"/>
                  <a:gd name="T12" fmla="*/ 199 w 426"/>
                  <a:gd name="T13" fmla="*/ 85 h 170"/>
                  <a:gd name="T14" fmla="*/ 114 w 426"/>
                  <a:gd name="T15" fmla="*/ 85 h 170"/>
                  <a:gd name="T16" fmla="*/ 85 w 426"/>
                  <a:gd name="T17" fmla="*/ 114 h 170"/>
                  <a:gd name="T18" fmla="*/ 0 w 426"/>
                  <a:gd name="T19" fmla="*/ 142 h 170"/>
                  <a:gd name="T20" fmla="*/ 57 w 426"/>
                  <a:gd name="T21" fmla="*/ 170 h 170"/>
                  <a:gd name="T22" fmla="*/ 142 w 426"/>
                  <a:gd name="T23" fmla="*/ 142 h 170"/>
                  <a:gd name="T24" fmla="*/ 256 w 426"/>
                  <a:gd name="T25" fmla="*/ 170 h 170"/>
                  <a:gd name="T26" fmla="*/ 341 w 426"/>
                  <a:gd name="T27" fmla="*/ 170 h 170"/>
                  <a:gd name="T28" fmla="*/ 341 w 426"/>
                  <a:gd name="T29" fmla="*/ 142 h 170"/>
                  <a:gd name="T30" fmla="*/ 426 w 426"/>
                  <a:gd name="T31" fmla="*/ 142 h 17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426" h="170">
                    <a:moveTo>
                      <a:pt x="426" y="142"/>
                    </a:moveTo>
                    <a:lnTo>
                      <a:pt x="426" y="57"/>
                    </a:lnTo>
                    <a:lnTo>
                      <a:pt x="369" y="57"/>
                    </a:lnTo>
                    <a:lnTo>
                      <a:pt x="369" y="0"/>
                    </a:lnTo>
                    <a:lnTo>
                      <a:pt x="312" y="0"/>
                    </a:lnTo>
                    <a:lnTo>
                      <a:pt x="227" y="29"/>
                    </a:lnTo>
                    <a:lnTo>
                      <a:pt x="199" y="85"/>
                    </a:lnTo>
                    <a:lnTo>
                      <a:pt x="114" y="85"/>
                    </a:lnTo>
                    <a:lnTo>
                      <a:pt x="85" y="114"/>
                    </a:lnTo>
                    <a:lnTo>
                      <a:pt x="0" y="142"/>
                    </a:lnTo>
                    <a:lnTo>
                      <a:pt x="57" y="170"/>
                    </a:lnTo>
                    <a:lnTo>
                      <a:pt x="142" y="142"/>
                    </a:lnTo>
                    <a:lnTo>
                      <a:pt x="256" y="170"/>
                    </a:lnTo>
                    <a:lnTo>
                      <a:pt x="341" y="170"/>
                    </a:lnTo>
                    <a:lnTo>
                      <a:pt x="341" y="142"/>
                    </a:lnTo>
                    <a:lnTo>
                      <a:pt x="426" y="142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64" name="Freeform 304"/>
              <p:cNvSpPr>
                <a:spLocks/>
              </p:cNvSpPr>
              <p:nvPr/>
            </p:nvSpPr>
            <p:spPr bwMode="auto">
              <a:xfrm>
                <a:off x="3591" y="3040"/>
                <a:ext cx="454" cy="567"/>
              </a:xfrm>
              <a:custGeom>
                <a:avLst/>
                <a:gdLst>
                  <a:gd name="T0" fmla="*/ 397 w 454"/>
                  <a:gd name="T1" fmla="*/ 0 h 567"/>
                  <a:gd name="T2" fmla="*/ 198 w 454"/>
                  <a:gd name="T3" fmla="*/ 85 h 567"/>
                  <a:gd name="T4" fmla="*/ 198 w 454"/>
                  <a:gd name="T5" fmla="*/ 113 h 567"/>
                  <a:gd name="T6" fmla="*/ 142 w 454"/>
                  <a:gd name="T7" fmla="*/ 113 h 567"/>
                  <a:gd name="T8" fmla="*/ 113 w 454"/>
                  <a:gd name="T9" fmla="*/ 170 h 567"/>
                  <a:gd name="T10" fmla="*/ 57 w 454"/>
                  <a:gd name="T11" fmla="*/ 170 h 567"/>
                  <a:gd name="T12" fmla="*/ 0 w 454"/>
                  <a:gd name="T13" fmla="*/ 255 h 567"/>
                  <a:gd name="T14" fmla="*/ 28 w 454"/>
                  <a:gd name="T15" fmla="*/ 340 h 567"/>
                  <a:gd name="T16" fmla="*/ 0 w 454"/>
                  <a:gd name="T17" fmla="*/ 368 h 567"/>
                  <a:gd name="T18" fmla="*/ 0 w 454"/>
                  <a:gd name="T19" fmla="*/ 425 h 567"/>
                  <a:gd name="T20" fmla="*/ 57 w 454"/>
                  <a:gd name="T21" fmla="*/ 425 h 567"/>
                  <a:gd name="T22" fmla="*/ 57 w 454"/>
                  <a:gd name="T23" fmla="*/ 510 h 567"/>
                  <a:gd name="T24" fmla="*/ 113 w 454"/>
                  <a:gd name="T25" fmla="*/ 453 h 567"/>
                  <a:gd name="T26" fmla="*/ 142 w 454"/>
                  <a:gd name="T27" fmla="*/ 538 h 567"/>
                  <a:gd name="T28" fmla="*/ 198 w 454"/>
                  <a:gd name="T29" fmla="*/ 567 h 567"/>
                  <a:gd name="T30" fmla="*/ 227 w 454"/>
                  <a:gd name="T31" fmla="*/ 538 h 567"/>
                  <a:gd name="T32" fmla="*/ 198 w 454"/>
                  <a:gd name="T33" fmla="*/ 425 h 567"/>
                  <a:gd name="T34" fmla="*/ 255 w 454"/>
                  <a:gd name="T35" fmla="*/ 425 h 567"/>
                  <a:gd name="T36" fmla="*/ 283 w 454"/>
                  <a:gd name="T37" fmla="*/ 368 h 567"/>
                  <a:gd name="T38" fmla="*/ 425 w 454"/>
                  <a:gd name="T39" fmla="*/ 340 h 567"/>
                  <a:gd name="T40" fmla="*/ 454 w 454"/>
                  <a:gd name="T41" fmla="*/ 255 h 567"/>
                  <a:gd name="T42" fmla="*/ 397 w 454"/>
                  <a:gd name="T43" fmla="*/ 170 h 567"/>
                  <a:gd name="T44" fmla="*/ 425 w 454"/>
                  <a:gd name="T45" fmla="*/ 85 h 567"/>
                  <a:gd name="T46" fmla="*/ 397 w 454"/>
                  <a:gd name="T47" fmla="*/ 0 h 5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</a:cxnLst>
                <a:rect l="0" t="0" r="r" b="b"/>
                <a:pathLst>
                  <a:path w="454" h="567">
                    <a:moveTo>
                      <a:pt x="397" y="0"/>
                    </a:moveTo>
                    <a:lnTo>
                      <a:pt x="198" y="85"/>
                    </a:lnTo>
                    <a:lnTo>
                      <a:pt x="198" y="113"/>
                    </a:lnTo>
                    <a:lnTo>
                      <a:pt x="142" y="113"/>
                    </a:lnTo>
                    <a:lnTo>
                      <a:pt x="113" y="170"/>
                    </a:lnTo>
                    <a:lnTo>
                      <a:pt x="57" y="170"/>
                    </a:lnTo>
                    <a:lnTo>
                      <a:pt x="0" y="255"/>
                    </a:lnTo>
                    <a:lnTo>
                      <a:pt x="28" y="340"/>
                    </a:lnTo>
                    <a:lnTo>
                      <a:pt x="0" y="368"/>
                    </a:lnTo>
                    <a:lnTo>
                      <a:pt x="0" y="425"/>
                    </a:lnTo>
                    <a:lnTo>
                      <a:pt x="57" y="425"/>
                    </a:lnTo>
                    <a:lnTo>
                      <a:pt x="57" y="510"/>
                    </a:lnTo>
                    <a:lnTo>
                      <a:pt x="113" y="453"/>
                    </a:lnTo>
                    <a:lnTo>
                      <a:pt x="142" y="538"/>
                    </a:lnTo>
                    <a:lnTo>
                      <a:pt x="198" y="567"/>
                    </a:lnTo>
                    <a:lnTo>
                      <a:pt x="227" y="538"/>
                    </a:lnTo>
                    <a:lnTo>
                      <a:pt x="198" y="425"/>
                    </a:lnTo>
                    <a:lnTo>
                      <a:pt x="255" y="425"/>
                    </a:lnTo>
                    <a:lnTo>
                      <a:pt x="283" y="368"/>
                    </a:lnTo>
                    <a:lnTo>
                      <a:pt x="425" y="340"/>
                    </a:lnTo>
                    <a:lnTo>
                      <a:pt x="454" y="255"/>
                    </a:lnTo>
                    <a:lnTo>
                      <a:pt x="397" y="170"/>
                    </a:lnTo>
                    <a:lnTo>
                      <a:pt x="425" y="85"/>
                    </a:lnTo>
                    <a:lnTo>
                      <a:pt x="397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66" name="Freeform 306"/>
              <p:cNvSpPr>
                <a:spLocks/>
              </p:cNvSpPr>
              <p:nvPr/>
            </p:nvSpPr>
            <p:spPr bwMode="auto">
              <a:xfrm>
                <a:off x="3988" y="2898"/>
                <a:ext cx="510" cy="454"/>
              </a:xfrm>
              <a:custGeom>
                <a:avLst/>
                <a:gdLst>
                  <a:gd name="T0" fmla="*/ 0 w 510"/>
                  <a:gd name="T1" fmla="*/ 142 h 454"/>
                  <a:gd name="T2" fmla="*/ 28 w 510"/>
                  <a:gd name="T3" fmla="*/ 227 h 454"/>
                  <a:gd name="T4" fmla="*/ 0 w 510"/>
                  <a:gd name="T5" fmla="*/ 312 h 454"/>
                  <a:gd name="T6" fmla="*/ 57 w 510"/>
                  <a:gd name="T7" fmla="*/ 397 h 454"/>
                  <a:gd name="T8" fmla="*/ 85 w 510"/>
                  <a:gd name="T9" fmla="*/ 425 h 454"/>
                  <a:gd name="T10" fmla="*/ 170 w 510"/>
                  <a:gd name="T11" fmla="*/ 425 h 454"/>
                  <a:gd name="T12" fmla="*/ 227 w 510"/>
                  <a:gd name="T13" fmla="*/ 454 h 454"/>
                  <a:gd name="T14" fmla="*/ 312 w 510"/>
                  <a:gd name="T15" fmla="*/ 397 h 454"/>
                  <a:gd name="T16" fmla="*/ 368 w 510"/>
                  <a:gd name="T17" fmla="*/ 425 h 454"/>
                  <a:gd name="T18" fmla="*/ 510 w 510"/>
                  <a:gd name="T19" fmla="*/ 312 h 454"/>
                  <a:gd name="T20" fmla="*/ 510 w 510"/>
                  <a:gd name="T21" fmla="*/ 284 h 454"/>
                  <a:gd name="T22" fmla="*/ 425 w 510"/>
                  <a:gd name="T23" fmla="*/ 255 h 454"/>
                  <a:gd name="T24" fmla="*/ 453 w 510"/>
                  <a:gd name="T25" fmla="*/ 227 h 454"/>
                  <a:gd name="T26" fmla="*/ 397 w 510"/>
                  <a:gd name="T27" fmla="*/ 142 h 454"/>
                  <a:gd name="T28" fmla="*/ 453 w 510"/>
                  <a:gd name="T29" fmla="*/ 142 h 454"/>
                  <a:gd name="T30" fmla="*/ 425 w 510"/>
                  <a:gd name="T31" fmla="*/ 57 h 454"/>
                  <a:gd name="T32" fmla="*/ 425 w 510"/>
                  <a:gd name="T33" fmla="*/ 28 h 454"/>
                  <a:gd name="T34" fmla="*/ 368 w 510"/>
                  <a:gd name="T35" fmla="*/ 0 h 454"/>
                  <a:gd name="T36" fmla="*/ 283 w 510"/>
                  <a:gd name="T37" fmla="*/ 0 h 454"/>
                  <a:gd name="T38" fmla="*/ 227 w 510"/>
                  <a:gd name="T39" fmla="*/ 28 h 454"/>
                  <a:gd name="T40" fmla="*/ 85 w 510"/>
                  <a:gd name="T41" fmla="*/ 28 h 454"/>
                  <a:gd name="T42" fmla="*/ 113 w 510"/>
                  <a:gd name="T43" fmla="*/ 113 h 454"/>
                  <a:gd name="T44" fmla="*/ 57 w 510"/>
                  <a:gd name="T45" fmla="*/ 85 h 454"/>
                  <a:gd name="T46" fmla="*/ 0 w 510"/>
                  <a:gd name="T47" fmla="*/ 142 h 4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</a:cxnLst>
                <a:rect l="0" t="0" r="r" b="b"/>
                <a:pathLst>
                  <a:path w="510" h="454">
                    <a:moveTo>
                      <a:pt x="0" y="142"/>
                    </a:moveTo>
                    <a:lnTo>
                      <a:pt x="28" y="227"/>
                    </a:lnTo>
                    <a:lnTo>
                      <a:pt x="0" y="312"/>
                    </a:lnTo>
                    <a:lnTo>
                      <a:pt x="57" y="397"/>
                    </a:lnTo>
                    <a:lnTo>
                      <a:pt x="85" y="425"/>
                    </a:lnTo>
                    <a:lnTo>
                      <a:pt x="170" y="425"/>
                    </a:lnTo>
                    <a:lnTo>
                      <a:pt x="227" y="454"/>
                    </a:lnTo>
                    <a:lnTo>
                      <a:pt x="312" y="397"/>
                    </a:lnTo>
                    <a:lnTo>
                      <a:pt x="368" y="425"/>
                    </a:lnTo>
                    <a:lnTo>
                      <a:pt x="510" y="312"/>
                    </a:lnTo>
                    <a:lnTo>
                      <a:pt x="510" y="284"/>
                    </a:lnTo>
                    <a:lnTo>
                      <a:pt x="425" y="255"/>
                    </a:lnTo>
                    <a:lnTo>
                      <a:pt x="453" y="227"/>
                    </a:lnTo>
                    <a:lnTo>
                      <a:pt x="397" y="142"/>
                    </a:lnTo>
                    <a:lnTo>
                      <a:pt x="453" y="142"/>
                    </a:lnTo>
                    <a:lnTo>
                      <a:pt x="425" y="57"/>
                    </a:lnTo>
                    <a:lnTo>
                      <a:pt x="425" y="28"/>
                    </a:lnTo>
                    <a:lnTo>
                      <a:pt x="368" y="0"/>
                    </a:lnTo>
                    <a:lnTo>
                      <a:pt x="283" y="0"/>
                    </a:lnTo>
                    <a:lnTo>
                      <a:pt x="227" y="28"/>
                    </a:lnTo>
                    <a:lnTo>
                      <a:pt x="85" y="28"/>
                    </a:lnTo>
                    <a:lnTo>
                      <a:pt x="113" y="113"/>
                    </a:lnTo>
                    <a:lnTo>
                      <a:pt x="57" y="85"/>
                    </a:lnTo>
                    <a:lnTo>
                      <a:pt x="0" y="142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67" name="Freeform 307"/>
              <p:cNvSpPr>
                <a:spLocks/>
              </p:cNvSpPr>
              <p:nvPr/>
            </p:nvSpPr>
            <p:spPr bwMode="auto">
              <a:xfrm>
                <a:off x="4300" y="2671"/>
                <a:ext cx="708" cy="652"/>
              </a:xfrm>
              <a:custGeom>
                <a:avLst/>
                <a:gdLst>
                  <a:gd name="T0" fmla="*/ 113 w 708"/>
                  <a:gd name="T1" fmla="*/ 57 h 652"/>
                  <a:gd name="T2" fmla="*/ 113 w 708"/>
                  <a:gd name="T3" fmla="*/ 114 h 652"/>
                  <a:gd name="T4" fmla="*/ 56 w 708"/>
                  <a:gd name="T5" fmla="*/ 114 h 652"/>
                  <a:gd name="T6" fmla="*/ 0 w 708"/>
                  <a:gd name="T7" fmla="*/ 170 h 652"/>
                  <a:gd name="T8" fmla="*/ 56 w 708"/>
                  <a:gd name="T9" fmla="*/ 199 h 652"/>
                  <a:gd name="T10" fmla="*/ 170 w 708"/>
                  <a:gd name="T11" fmla="*/ 199 h 652"/>
                  <a:gd name="T12" fmla="*/ 113 w 708"/>
                  <a:gd name="T13" fmla="*/ 255 h 652"/>
                  <a:gd name="T14" fmla="*/ 113 w 708"/>
                  <a:gd name="T15" fmla="*/ 284 h 652"/>
                  <a:gd name="T16" fmla="*/ 141 w 708"/>
                  <a:gd name="T17" fmla="*/ 369 h 652"/>
                  <a:gd name="T18" fmla="*/ 85 w 708"/>
                  <a:gd name="T19" fmla="*/ 369 h 652"/>
                  <a:gd name="T20" fmla="*/ 141 w 708"/>
                  <a:gd name="T21" fmla="*/ 454 h 652"/>
                  <a:gd name="T22" fmla="*/ 113 w 708"/>
                  <a:gd name="T23" fmla="*/ 482 h 652"/>
                  <a:gd name="T24" fmla="*/ 198 w 708"/>
                  <a:gd name="T25" fmla="*/ 511 h 652"/>
                  <a:gd name="T26" fmla="*/ 198 w 708"/>
                  <a:gd name="T27" fmla="*/ 596 h 652"/>
                  <a:gd name="T28" fmla="*/ 255 w 708"/>
                  <a:gd name="T29" fmla="*/ 624 h 652"/>
                  <a:gd name="T30" fmla="*/ 340 w 708"/>
                  <a:gd name="T31" fmla="*/ 596 h 652"/>
                  <a:gd name="T32" fmla="*/ 397 w 708"/>
                  <a:gd name="T33" fmla="*/ 652 h 652"/>
                  <a:gd name="T34" fmla="*/ 538 w 708"/>
                  <a:gd name="T35" fmla="*/ 596 h 652"/>
                  <a:gd name="T36" fmla="*/ 595 w 708"/>
                  <a:gd name="T37" fmla="*/ 624 h 652"/>
                  <a:gd name="T38" fmla="*/ 623 w 708"/>
                  <a:gd name="T39" fmla="*/ 596 h 652"/>
                  <a:gd name="T40" fmla="*/ 652 w 708"/>
                  <a:gd name="T41" fmla="*/ 624 h 652"/>
                  <a:gd name="T42" fmla="*/ 708 w 708"/>
                  <a:gd name="T43" fmla="*/ 567 h 652"/>
                  <a:gd name="T44" fmla="*/ 680 w 708"/>
                  <a:gd name="T45" fmla="*/ 511 h 652"/>
                  <a:gd name="T46" fmla="*/ 708 w 708"/>
                  <a:gd name="T47" fmla="*/ 397 h 652"/>
                  <a:gd name="T48" fmla="*/ 652 w 708"/>
                  <a:gd name="T49" fmla="*/ 397 h 652"/>
                  <a:gd name="T50" fmla="*/ 708 w 708"/>
                  <a:gd name="T51" fmla="*/ 340 h 652"/>
                  <a:gd name="T52" fmla="*/ 623 w 708"/>
                  <a:gd name="T53" fmla="*/ 170 h 652"/>
                  <a:gd name="T54" fmla="*/ 510 w 708"/>
                  <a:gd name="T55" fmla="*/ 114 h 652"/>
                  <a:gd name="T56" fmla="*/ 425 w 708"/>
                  <a:gd name="T57" fmla="*/ 170 h 652"/>
                  <a:gd name="T58" fmla="*/ 425 w 708"/>
                  <a:gd name="T59" fmla="*/ 114 h 652"/>
                  <a:gd name="T60" fmla="*/ 368 w 708"/>
                  <a:gd name="T61" fmla="*/ 57 h 652"/>
                  <a:gd name="T62" fmla="*/ 340 w 708"/>
                  <a:gd name="T63" fmla="*/ 114 h 652"/>
                  <a:gd name="T64" fmla="*/ 312 w 708"/>
                  <a:gd name="T65" fmla="*/ 29 h 652"/>
                  <a:gd name="T66" fmla="*/ 198 w 708"/>
                  <a:gd name="T67" fmla="*/ 0 h 652"/>
                  <a:gd name="T68" fmla="*/ 170 w 708"/>
                  <a:gd name="T69" fmla="*/ 57 h 652"/>
                  <a:gd name="T70" fmla="*/ 113 w 708"/>
                  <a:gd name="T71" fmla="*/ 57 h 65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</a:cxnLst>
                <a:rect l="0" t="0" r="r" b="b"/>
                <a:pathLst>
                  <a:path w="708" h="652">
                    <a:moveTo>
                      <a:pt x="113" y="57"/>
                    </a:moveTo>
                    <a:lnTo>
                      <a:pt x="113" y="114"/>
                    </a:lnTo>
                    <a:lnTo>
                      <a:pt x="56" y="114"/>
                    </a:lnTo>
                    <a:lnTo>
                      <a:pt x="0" y="170"/>
                    </a:lnTo>
                    <a:lnTo>
                      <a:pt x="56" y="199"/>
                    </a:lnTo>
                    <a:lnTo>
                      <a:pt x="170" y="199"/>
                    </a:lnTo>
                    <a:lnTo>
                      <a:pt x="113" y="255"/>
                    </a:lnTo>
                    <a:lnTo>
                      <a:pt x="113" y="284"/>
                    </a:lnTo>
                    <a:lnTo>
                      <a:pt x="141" y="369"/>
                    </a:lnTo>
                    <a:lnTo>
                      <a:pt x="85" y="369"/>
                    </a:lnTo>
                    <a:lnTo>
                      <a:pt x="141" y="454"/>
                    </a:lnTo>
                    <a:lnTo>
                      <a:pt x="113" y="482"/>
                    </a:lnTo>
                    <a:lnTo>
                      <a:pt x="198" y="511"/>
                    </a:lnTo>
                    <a:lnTo>
                      <a:pt x="198" y="596"/>
                    </a:lnTo>
                    <a:lnTo>
                      <a:pt x="255" y="624"/>
                    </a:lnTo>
                    <a:lnTo>
                      <a:pt x="340" y="596"/>
                    </a:lnTo>
                    <a:lnTo>
                      <a:pt x="397" y="652"/>
                    </a:lnTo>
                    <a:lnTo>
                      <a:pt x="538" y="596"/>
                    </a:lnTo>
                    <a:lnTo>
                      <a:pt x="595" y="624"/>
                    </a:lnTo>
                    <a:lnTo>
                      <a:pt x="623" y="596"/>
                    </a:lnTo>
                    <a:lnTo>
                      <a:pt x="652" y="624"/>
                    </a:lnTo>
                    <a:lnTo>
                      <a:pt x="708" y="567"/>
                    </a:lnTo>
                    <a:lnTo>
                      <a:pt x="680" y="511"/>
                    </a:lnTo>
                    <a:lnTo>
                      <a:pt x="708" y="397"/>
                    </a:lnTo>
                    <a:lnTo>
                      <a:pt x="652" y="397"/>
                    </a:lnTo>
                    <a:lnTo>
                      <a:pt x="708" y="340"/>
                    </a:lnTo>
                    <a:lnTo>
                      <a:pt x="623" y="170"/>
                    </a:lnTo>
                    <a:lnTo>
                      <a:pt x="510" y="114"/>
                    </a:lnTo>
                    <a:lnTo>
                      <a:pt x="425" y="170"/>
                    </a:lnTo>
                    <a:lnTo>
                      <a:pt x="425" y="114"/>
                    </a:lnTo>
                    <a:lnTo>
                      <a:pt x="368" y="57"/>
                    </a:lnTo>
                    <a:lnTo>
                      <a:pt x="340" y="114"/>
                    </a:lnTo>
                    <a:lnTo>
                      <a:pt x="312" y="29"/>
                    </a:lnTo>
                    <a:lnTo>
                      <a:pt x="198" y="0"/>
                    </a:lnTo>
                    <a:lnTo>
                      <a:pt x="170" y="57"/>
                    </a:lnTo>
                    <a:lnTo>
                      <a:pt x="113" y="57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68" name="Freeform 308"/>
              <p:cNvSpPr>
                <a:spLocks/>
              </p:cNvSpPr>
              <p:nvPr/>
            </p:nvSpPr>
            <p:spPr bwMode="auto">
              <a:xfrm>
                <a:off x="3818" y="2473"/>
                <a:ext cx="652" cy="567"/>
              </a:xfrm>
              <a:custGeom>
                <a:avLst/>
                <a:gdLst>
                  <a:gd name="T0" fmla="*/ 170 w 652"/>
                  <a:gd name="T1" fmla="*/ 567 h 567"/>
                  <a:gd name="T2" fmla="*/ 227 w 652"/>
                  <a:gd name="T3" fmla="*/ 510 h 567"/>
                  <a:gd name="T4" fmla="*/ 283 w 652"/>
                  <a:gd name="T5" fmla="*/ 538 h 567"/>
                  <a:gd name="T6" fmla="*/ 255 w 652"/>
                  <a:gd name="T7" fmla="*/ 453 h 567"/>
                  <a:gd name="T8" fmla="*/ 397 w 652"/>
                  <a:gd name="T9" fmla="*/ 453 h 567"/>
                  <a:gd name="T10" fmla="*/ 453 w 652"/>
                  <a:gd name="T11" fmla="*/ 425 h 567"/>
                  <a:gd name="T12" fmla="*/ 538 w 652"/>
                  <a:gd name="T13" fmla="*/ 425 h 567"/>
                  <a:gd name="T14" fmla="*/ 595 w 652"/>
                  <a:gd name="T15" fmla="*/ 453 h 567"/>
                  <a:gd name="T16" fmla="*/ 652 w 652"/>
                  <a:gd name="T17" fmla="*/ 397 h 567"/>
                  <a:gd name="T18" fmla="*/ 538 w 652"/>
                  <a:gd name="T19" fmla="*/ 397 h 567"/>
                  <a:gd name="T20" fmla="*/ 482 w 652"/>
                  <a:gd name="T21" fmla="*/ 368 h 567"/>
                  <a:gd name="T22" fmla="*/ 538 w 652"/>
                  <a:gd name="T23" fmla="*/ 312 h 567"/>
                  <a:gd name="T24" fmla="*/ 595 w 652"/>
                  <a:gd name="T25" fmla="*/ 312 h 567"/>
                  <a:gd name="T26" fmla="*/ 595 w 652"/>
                  <a:gd name="T27" fmla="*/ 255 h 567"/>
                  <a:gd name="T28" fmla="*/ 538 w 652"/>
                  <a:gd name="T29" fmla="*/ 227 h 567"/>
                  <a:gd name="T30" fmla="*/ 510 w 652"/>
                  <a:gd name="T31" fmla="*/ 170 h 567"/>
                  <a:gd name="T32" fmla="*/ 567 w 652"/>
                  <a:gd name="T33" fmla="*/ 142 h 567"/>
                  <a:gd name="T34" fmla="*/ 510 w 652"/>
                  <a:gd name="T35" fmla="*/ 56 h 567"/>
                  <a:gd name="T36" fmla="*/ 567 w 652"/>
                  <a:gd name="T37" fmla="*/ 28 h 567"/>
                  <a:gd name="T38" fmla="*/ 510 w 652"/>
                  <a:gd name="T39" fmla="*/ 0 h 567"/>
                  <a:gd name="T40" fmla="*/ 425 w 652"/>
                  <a:gd name="T41" fmla="*/ 0 h 567"/>
                  <a:gd name="T42" fmla="*/ 368 w 652"/>
                  <a:gd name="T43" fmla="*/ 85 h 567"/>
                  <a:gd name="T44" fmla="*/ 340 w 652"/>
                  <a:gd name="T45" fmla="*/ 56 h 567"/>
                  <a:gd name="T46" fmla="*/ 255 w 652"/>
                  <a:gd name="T47" fmla="*/ 113 h 567"/>
                  <a:gd name="T48" fmla="*/ 113 w 652"/>
                  <a:gd name="T49" fmla="*/ 85 h 567"/>
                  <a:gd name="T50" fmla="*/ 113 w 652"/>
                  <a:gd name="T51" fmla="*/ 170 h 567"/>
                  <a:gd name="T52" fmla="*/ 28 w 652"/>
                  <a:gd name="T53" fmla="*/ 113 h 567"/>
                  <a:gd name="T54" fmla="*/ 0 w 652"/>
                  <a:gd name="T55" fmla="*/ 255 h 567"/>
                  <a:gd name="T56" fmla="*/ 56 w 652"/>
                  <a:gd name="T57" fmla="*/ 283 h 567"/>
                  <a:gd name="T58" fmla="*/ 85 w 652"/>
                  <a:gd name="T59" fmla="*/ 368 h 567"/>
                  <a:gd name="T60" fmla="*/ 56 w 652"/>
                  <a:gd name="T61" fmla="*/ 425 h 567"/>
                  <a:gd name="T62" fmla="*/ 85 w 652"/>
                  <a:gd name="T63" fmla="*/ 482 h 567"/>
                  <a:gd name="T64" fmla="*/ 142 w 652"/>
                  <a:gd name="T65" fmla="*/ 510 h 567"/>
                  <a:gd name="T66" fmla="*/ 142 w 652"/>
                  <a:gd name="T67" fmla="*/ 538 h 567"/>
                  <a:gd name="T68" fmla="*/ 170 w 652"/>
                  <a:gd name="T69" fmla="*/ 567 h 5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652" h="567">
                    <a:moveTo>
                      <a:pt x="170" y="567"/>
                    </a:moveTo>
                    <a:lnTo>
                      <a:pt x="227" y="510"/>
                    </a:lnTo>
                    <a:lnTo>
                      <a:pt x="283" y="538"/>
                    </a:lnTo>
                    <a:lnTo>
                      <a:pt x="255" y="453"/>
                    </a:lnTo>
                    <a:lnTo>
                      <a:pt x="397" y="453"/>
                    </a:lnTo>
                    <a:lnTo>
                      <a:pt x="453" y="425"/>
                    </a:lnTo>
                    <a:lnTo>
                      <a:pt x="538" y="425"/>
                    </a:lnTo>
                    <a:lnTo>
                      <a:pt x="595" y="453"/>
                    </a:lnTo>
                    <a:lnTo>
                      <a:pt x="652" y="397"/>
                    </a:lnTo>
                    <a:lnTo>
                      <a:pt x="538" y="397"/>
                    </a:lnTo>
                    <a:lnTo>
                      <a:pt x="482" y="368"/>
                    </a:lnTo>
                    <a:lnTo>
                      <a:pt x="538" y="312"/>
                    </a:lnTo>
                    <a:lnTo>
                      <a:pt x="595" y="312"/>
                    </a:lnTo>
                    <a:lnTo>
                      <a:pt x="595" y="255"/>
                    </a:lnTo>
                    <a:lnTo>
                      <a:pt x="538" y="227"/>
                    </a:lnTo>
                    <a:lnTo>
                      <a:pt x="510" y="170"/>
                    </a:lnTo>
                    <a:lnTo>
                      <a:pt x="567" y="142"/>
                    </a:lnTo>
                    <a:lnTo>
                      <a:pt x="510" y="56"/>
                    </a:lnTo>
                    <a:lnTo>
                      <a:pt x="567" y="28"/>
                    </a:lnTo>
                    <a:lnTo>
                      <a:pt x="510" y="0"/>
                    </a:lnTo>
                    <a:lnTo>
                      <a:pt x="425" y="0"/>
                    </a:lnTo>
                    <a:lnTo>
                      <a:pt x="368" y="85"/>
                    </a:lnTo>
                    <a:lnTo>
                      <a:pt x="340" y="56"/>
                    </a:lnTo>
                    <a:lnTo>
                      <a:pt x="255" y="113"/>
                    </a:lnTo>
                    <a:lnTo>
                      <a:pt x="113" y="85"/>
                    </a:lnTo>
                    <a:lnTo>
                      <a:pt x="113" y="170"/>
                    </a:lnTo>
                    <a:lnTo>
                      <a:pt x="28" y="113"/>
                    </a:lnTo>
                    <a:lnTo>
                      <a:pt x="0" y="255"/>
                    </a:lnTo>
                    <a:lnTo>
                      <a:pt x="56" y="283"/>
                    </a:lnTo>
                    <a:lnTo>
                      <a:pt x="85" y="368"/>
                    </a:lnTo>
                    <a:lnTo>
                      <a:pt x="56" y="425"/>
                    </a:lnTo>
                    <a:lnTo>
                      <a:pt x="85" y="482"/>
                    </a:lnTo>
                    <a:lnTo>
                      <a:pt x="142" y="510"/>
                    </a:lnTo>
                    <a:lnTo>
                      <a:pt x="142" y="538"/>
                    </a:lnTo>
                    <a:lnTo>
                      <a:pt x="170" y="567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69" name="Freeform 309"/>
              <p:cNvSpPr>
                <a:spLocks/>
              </p:cNvSpPr>
              <p:nvPr/>
            </p:nvSpPr>
            <p:spPr bwMode="auto">
              <a:xfrm>
                <a:off x="3449" y="2728"/>
                <a:ext cx="539" cy="397"/>
              </a:xfrm>
              <a:custGeom>
                <a:avLst/>
                <a:gdLst>
                  <a:gd name="T0" fmla="*/ 340 w 539"/>
                  <a:gd name="T1" fmla="*/ 397 h 397"/>
                  <a:gd name="T2" fmla="*/ 340 w 539"/>
                  <a:gd name="T3" fmla="*/ 340 h 397"/>
                  <a:gd name="T4" fmla="*/ 312 w 539"/>
                  <a:gd name="T5" fmla="*/ 312 h 397"/>
                  <a:gd name="T6" fmla="*/ 255 w 539"/>
                  <a:gd name="T7" fmla="*/ 312 h 397"/>
                  <a:gd name="T8" fmla="*/ 255 w 539"/>
                  <a:gd name="T9" fmla="*/ 255 h 397"/>
                  <a:gd name="T10" fmla="*/ 114 w 539"/>
                  <a:gd name="T11" fmla="*/ 227 h 397"/>
                  <a:gd name="T12" fmla="*/ 57 w 539"/>
                  <a:gd name="T13" fmla="*/ 255 h 397"/>
                  <a:gd name="T14" fmla="*/ 0 w 539"/>
                  <a:gd name="T15" fmla="*/ 227 h 397"/>
                  <a:gd name="T16" fmla="*/ 57 w 539"/>
                  <a:gd name="T17" fmla="*/ 170 h 397"/>
                  <a:gd name="T18" fmla="*/ 114 w 539"/>
                  <a:gd name="T19" fmla="*/ 198 h 397"/>
                  <a:gd name="T20" fmla="*/ 170 w 539"/>
                  <a:gd name="T21" fmla="*/ 113 h 397"/>
                  <a:gd name="T22" fmla="*/ 312 w 539"/>
                  <a:gd name="T23" fmla="*/ 85 h 397"/>
                  <a:gd name="T24" fmla="*/ 369 w 539"/>
                  <a:gd name="T25" fmla="*/ 0 h 397"/>
                  <a:gd name="T26" fmla="*/ 425 w 539"/>
                  <a:gd name="T27" fmla="*/ 28 h 397"/>
                  <a:gd name="T28" fmla="*/ 454 w 539"/>
                  <a:gd name="T29" fmla="*/ 113 h 397"/>
                  <a:gd name="T30" fmla="*/ 425 w 539"/>
                  <a:gd name="T31" fmla="*/ 170 h 397"/>
                  <a:gd name="T32" fmla="*/ 454 w 539"/>
                  <a:gd name="T33" fmla="*/ 227 h 397"/>
                  <a:gd name="T34" fmla="*/ 511 w 539"/>
                  <a:gd name="T35" fmla="*/ 255 h 397"/>
                  <a:gd name="T36" fmla="*/ 511 w 539"/>
                  <a:gd name="T37" fmla="*/ 283 h 397"/>
                  <a:gd name="T38" fmla="*/ 539 w 539"/>
                  <a:gd name="T39" fmla="*/ 312 h 397"/>
                  <a:gd name="T40" fmla="*/ 340 w 539"/>
                  <a:gd name="T41" fmla="*/ 397 h 3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539" h="397">
                    <a:moveTo>
                      <a:pt x="340" y="397"/>
                    </a:moveTo>
                    <a:lnTo>
                      <a:pt x="340" y="340"/>
                    </a:lnTo>
                    <a:lnTo>
                      <a:pt x="312" y="312"/>
                    </a:lnTo>
                    <a:lnTo>
                      <a:pt x="255" y="312"/>
                    </a:lnTo>
                    <a:lnTo>
                      <a:pt x="255" y="255"/>
                    </a:lnTo>
                    <a:lnTo>
                      <a:pt x="114" y="227"/>
                    </a:lnTo>
                    <a:lnTo>
                      <a:pt x="57" y="255"/>
                    </a:lnTo>
                    <a:lnTo>
                      <a:pt x="0" y="227"/>
                    </a:lnTo>
                    <a:lnTo>
                      <a:pt x="57" y="170"/>
                    </a:lnTo>
                    <a:lnTo>
                      <a:pt x="114" y="198"/>
                    </a:lnTo>
                    <a:lnTo>
                      <a:pt x="170" y="113"/>
                    </a:lnTo>
                    <a:lnTo>
                      <a:pt x="312" y="85"/>
                    </a:lnTo>
                    <a:lnTo>
                      <a:pt x="369" y="0"/>
                    </a:lnTo>
                    <a:lnTo>
                      <a:pt x="425" y="28"/>
                    </a:lnTo>
                    <a:lnTo>
                      <a:pt x="454" y="113"/>
                    </a:lnTo>
                    <a:lnTo>
                      <a:pt x="425" y="170"/>
                    </a:lnTo>
                    <a:lnTo>
                      <a:pt x="454" y="227"/>
                    </a:lnTo>
                    <a:lnTo>
                      <a:pt x="511" y="255"/>
                    </a:lnTo>
                    <a:lnTo>
                      <a:pt x="511" y="283"/>
                    </a:lnTo>
                    <a:lnTo>
                      <a:pt x="539" y="312"/>
                    </a:lnTo>
                    <a:lnTo>
                      <a:pt x="340" y="397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70" name="Freeform 310"/>
              <p:cNvSpPr>
                <a:spLocks/>
              </p:cNvSpPr>
              <p:nvPr/>
            </p:nvSpPr>
            <p:spPr bwMode="auto">
              <a:xfrm>
                <a:off x="3336" y="2586"/>
                <a:ext cx="482" cy="369"/>
              </a:xfrm>
              <a:custGeom>
                <a:avLst/>
                <a:gdLst>
                  <a:gd name="T0" fmla="*/ 482 w 482"/>
                  <a:gd name="T1" fmla="*/ 142 h 369"/>
                  <a:gd name="T2" fmla="*/ 340 w 482"/>
                  <a:gd name="T3" fmla="*/ 57 h 369"/>
                  <a:gd name="T4" fmla="*/ 340 w 482"/>
                  <a:gd name="T5" fmla="*/ 85 h 369"/>
                  <a:gd name="T6" fmla="*/ 283 w 482"/>
                  <a:gd name="T7" fmla="*/ 85 h 369"/>
                  <a:gd name="T8" fmla="*/ 113 w 482"/>
                  <a:gd name="T9" fmla="*/ 0 h 369"/>
                  <a:gd name="T10" fmla="*/ 85 w 482"/>
                  <a:gd name="T11" fmla="*/ 29 h 369"/>
                  <a:gd name="T12" fmla="*/ 28 w 482"/>
                  <a:gd name="T13" fmla="*/ 0 h 369"/>
                  <a:gd name="T14" fmla="*/ 0 w 482"/>
                  <a:gd name="T15" fmla="*/ 114 h 369"/>
                  <a:gd name="T16" fmla="*/ 0 w 482"/>
                  <a:gd name="T17" fmla="*/ 227 h 369"/>
                  <a:gd name="T18" fmla="*/ 28 w 482"/>
                  <a:gd name="T19" fmla="*/ 199 h 369"/>
                  <a:gd name="T20" fmla="*/ 57 w 482"/>
                  <a:gd name="T21" fmla="*/ 284 h 369"/>
                  <a:gd name="T22" fmla="*/ 28 w 482"/>
                  <a:gd name="T23" fmla="*/ 369 h 369"/>
                  <a:gd name="T24" fmla="*/ 113 w 482"/>
                  <a:gd name="T25" fmla="*/ 369 h 369"/>
                  <a:gd name="T26" fmla="*/ 170 w 482"/>
                  <a:gd name="T27" fmla="*/ 312 h 369"/>
                  <a:gd name="T28" fmla="*/ 227 w 482"/>
                  <a:gd name="T29" fmla="*/ 340 h 369"/>
                  <a:gd name="T30" fmla="*/ 283 w 482"/>
                  <a:gd name="T31" fmla="*/ 255 h 369"/>
                  <a:gd name="T32" fmla="*/ 425 w 482"/>
                  <a:gd name="T33" fmla="*/ 227 h 369"/>
                  <a:gd name="T34" fmla="*/ 482 w 482"/>
                  <a:gd name="T35" fmla="*/ 142 h 3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482" h="369">
                    <a:moveTo>
                      <a:pt x="482" y="142"/>
                    </a:moveTo>
                    <a:lnTo>
                      <a:pt x="340" y="57"/>
                    </a:lnTo>
                    <a:lnTo>
                      <a:pt x="340" y="85"/>
                    </a:lnTo>
                    <a:lnTo>
                      <a:pt x="283" y="85"/>
                    </a:lnTo>
                    <a:lnTo>
                      <a:pt x="113" y="0"/>
                    </a:lnTo>
                    <a:lnTo>
                      <a:pt x="85" y="29"/>
                    </a:lnTo>
                    <a:lnTo>
                      <a:pt x="28" y="0"/>
                    </a:lnTo>
                    <a:lnTo>
                      <a:pt x="0" y="114"/>
                    </a:lnTo>
                    <a:lnTo>
                      <a:pt x="0" y="227"/>
                    </a:lnTo>
                    <a:lnTo>
                      <a:pt x="28" y="199"/>
                    </a:lnTo>
                    <a:lnTo>
                      <a:pt x="57" y="284"/>
                    </a:lnTo>
                    <a:lnTo>
                      <a:pt x="28" y="369"/>
                    </a:lnTo>
                    <a:lnTo>
                      <a:pt x="113" y="369"/>
                    </a:lnTo>
                    <a:lnTo>
                      <a:pt x="170" y="312"/>
                    </a:lnTo>
                    <a:lnTo>
                      <a:pt x="227" y="340"/>
                    </a:lnTo>
                    <a:lnTo>
                      <a:pt x="283" y="255"/>
                    </a:lnTo>
                    <a:lnTo>
                      <a:pt x="425" y="227"/>
                    </a:lnTo>
                    <a:lnTo>
                      <a:pt x="482" y="142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72" name="Freeform 312"/>
              <p:cNvSpPr>
                <a:spLocks/>
              </p:cNvSpPr>
              <p:nvPr/>
            </p:nvSpPr>
            <p:spPr bwMode="auto">
              <a:xfrm>
                <a:off x="2627" y="1622"/>
                <a:ext cx="482" cy="936"/>
              </a:xfrm>
              <a:custGeom>
                <a:avLst/>
                <a:gdLst>
                  <a:gd name="T0" fmla="*/ 482 w 482"/>
                  <a:gd name="T1" fmla="*/ 851 h 936"/>
                  <a:gd name="T2" fmla="*/ 397 w 482"/>
                  <a:gd name="T3" fmla="*/ 794 h 936"/>
                  <a:gd name="T4" fmla="*/ 425 w 482"/>
                  <a:gd name="T5" fmla="*/ 737 h 936"/>
                  <a:gd name="T6" fmla="*/ 340 w 482"/>
                  <a:gd name="T7" fmla="*/ 709 h 936"/>
                  <a:gd name="T8" fmla="*/ 340 w 482"/>
                  <a:gd name="T9" fmla="*/ 681 h 936"/>
                  <a:gd name="T10" fmla="*/ 397 w 482"/>
                  <a:gd name="T11" fmla="*/ 681 h 936"/>
                  <a:gd name="T12" fmla="*/ 397 w 482"/>
                  <a:gd name="T13" fmla="*/ 652 h 936"/>
                  <a:gd name="T14" fmla="*/ 369 w 482"/>
                  <a:gd name="T15" fmla="*/ 652 h 936"/>
                  <a:gd name="T16" fmla="*/ 397 w 482"/>
                  <a:gd name="T17" fmla="*/ 567 h 936"/>
                  <a:gd name="T18" fmla="*/ 340 w 482"/>
                  <a:gd name="T19" fmla="*/ 539 h 936"/>
                  <a:gd name="T20" fmla="*/ 312 w 482"/>
                  <a:gd name="T21" fmla="*/ 482 h 936"/>
                  <a:gd name="T22" fmla="*/ 397 w 482"/>
                  <a:gd name="T23" fmla="*/ 454 h 936"/>
                  <a:gd name="T24" fmla="*/ 397 w 482"/>
                  <a:gd name="T25" fmla="*/ 340 h 936"/>
                  <a:gd name="T26" fmla="*/ 340 w 482"/>
                  <a:gd name="T27" fmla="*/ 340 h 936"/>
                  <a:gd name="T28" fmla="*/ 312 w 482"/>
                  <a:gd name="T29" fmla="*/ 227 h 936"/>
                  <a:gd name="T30" fmla="*/ 425 w 482"/>
                  <a:gd name="T31" fmla="*/ 114 h 936"/>
                  <a:gd name="T32" fmla="*/ 397 w 482"/>
                  <a:gd name="T33" fmla="*/ 57 h 936"/>
                  <a:gd name="T34" fmla="*/ 369 w 482"/>
                  <a:gd name="T35" fmla="*/ 29 h 936"/>
                  <a:gd name="T36" fmla="*/ 227 w 482"/>
                  <a:gd name="T37" fmla="*/ 29 h 936"/>
                  <a:gd name="T38" fmla="*/ 114 w 482"/>
                  <a:gd name="T39" fmla="*/ 0 h 936"/>
                  <a:gd name="T40" fmla="*/ 0 w 482"/>
                  <a:gd name="T41" fmla="*/ 85 h 936"/>
                  <a:gd name="T42" fmla="*/ 28 w 482"/>
                  <a:gd name="T43" fmla="*/ 142 h 936"/>
                  <a:gd name="T44" fmla="*/ 85 w 482"/>
                  <a:gd name="T45" fmla="*/ 199 h 936"/>
                  <a:gd name="T46" fmla="*/ 85 w 482"/>
                  <a:gd name="T47" fmla="*/ 255 h 936"/>
                  <a:gd name="T48" fmla="*/ 114 w 482"/>
                  <a:gd name="T49" fmla="*/ 340 h 936"/>
                  <a:gd name="T50" fmla="*/ 142 w 482"/>
                  <a:gd name="T51" fmla="*/ 340 h 936"/>
                  <a:gd name="T52" fmla="*/ 199 w 482"/>
                  <a:gd name="T53" fmla="*/ 426 h 936"/>
                  <a:gd name="T54" fmla="*/ 170 w 482"/>
                  <a:gd name="T55" fmla="*/ 511 h 936"/>
                  <a:gd name="T56" fmla="*/ 114 w 482"/>
                  <a:gd name="T57" fmla="*/ 511 h 936"/>
                  <a:gd name="T58" fmla="*/ 142 w 482"/>
                  <a:gd name="T59" fmla="*/ 624 h 936"/>
                  <a:gd name="T60" fmla="*/ 85 w 482"/>
                  <a:gd name="T61" fmla="*/ 652 h 936"/>
                  <a:gd name="T62" fmla="*/ 114 w 482"/>
                  <a:gd name="T63" fmla="*/ 652 h 936"/>
                  <a:gd name="T64" fmla="*/ 142 w 482"/>
                  <a:gd name="T65" fmla="*/ 652 h 936"/>
                  <a:gd name="T66" fmla="*/ 199 w 482"/>
                  <a:gd name="T67" fmla="*/ 681 h 936"/>
                  <a:gd name="T68" fmla="*/ 199 w 482"/>
                  <a:gd name="T69" fmla="*/ 709 h 936"/>
                  <a:gd name="T70" fmla="*/ 142 w 482"/>
                  <a:gd name="T71" fmla="*/ 766 h 936"/>
                  <a:gd name="T72" fmla="*/ 142 w 482"/>
                  <a:gd name="T73" fmla="*/ 794 h 936"/>
                  <a:gd name="T74" fmla="*/ 227 w 482"/>
                  <a:gd name="T75" fmla="*/ 794 h 936"/>
                  <a:gd name="T76" fmla="*/ 227 w 482"/>
                  <a:gd name="T77" fmla="*/ 822 h 936"/>
                  <a:gd name="T78" fmla="*/ 284 w 482"/>
                  <a:gd name="T79" fmla="*/ 879 h 936"/>
                  <a:gd name="T80" fmla="*/ 340 w 482"/>
                  <a:gd name="T81" fmla="*/ 879 h 936"/>
                  <a:gd name="T82" fmla="*/ 397 w 482"/>
                  <a:gd name="T83" fmla="*/ 936 h 936"/>
                  <a:gd name="T84" fmla="*/ 454 w 482"/>
                  <a:gd name="T85" fmla="*/ 936 h 936"/>
                  <a:gd name="T86" fmla="*/ 482 w 482"/>
                  <a:gd name="T87" fmla="*/ 907 h 936"/>
                  <a:gd name="T88" fmla="*/ 482 w 482"/>
                  <a:gd name="T89" fmla="*/ 851 h 93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</a:cxnLst>
                <a:rect l="0" t="0" r="r" b="b"/>
                <a:pathLst>
                  <a:path w="482" h="936">
                    <a:moveTo>
                      <a:pt x="482" y="851"/>
                    </a:moveTo>
                    <a:lnTo>
                      <a:pt x="397" y="794"/>
                    </a:lnTo>
                    <a:lnTo>
                      <a:pt x="425" y="737"/>
                    </a:lnTo>
                    <a:lnTo>
                      <a:pt x="340" y="709"/>
                    </a:lnTo>
                    <a:lnTo>
                      <a:pt x="340" y="681"/>
                    </a:lnTo>
                    <a:lnTo>
                      <a:pt x="397" y="681"/>
                    </a:lnTo>
                    <a:lnTo>
                      <a:pt x="397" y="652"/>
                    </a:lnTo>
                    <a:lnTo>
                      <a:pt x="369" y="652"/>
                    </a:lnTo>
                    <a:lnTo>
                      <a:pt x="397" y="567"/>
                    </a:lnTo>
                    <a:lnTo>
                      <a:pt x="340" y="539"/>
                    </a:lnTo>
                    <a:lnTo>
                      <a:pt x="312" y="482"/>
                    </a:lnTo>
                    <a:lnTo>
                      <a:pt x="397" y="454"/>
                    </a:lnTo>
                    <a:lnTo>
                      <a:pt x="397" y="340"/>
                    </a:lnTo>
                    <a:lnTo>
                      <a:pt x="340" y="340"/>
                    </a:lnTo>
                    <a:lnTo>
                      <a:pt x="312" y="227"/>
                    </a:lnTo>
                    <a:lnTo>
                      <a:pt x="425" y="114"/>
                    </a:lnTo>
                    <a:lnTo>
                      <a:pt x="397" y="57"/>
                    </a:lnTo>
                    <a:lnTo>
                      <a:pt x="369" y="29"/>
                    </a:lnTo>
                    <a:lnTo>
                      <a:pt x="227" y="29"/>
                    </a:lnTo>
                    <a:lnTo>
                      <a:pt x="114" y="0"/>
                    </a:lnTo>
                    <a:lnTo>
                      <a:pt x="0" y="85"/>
                    </a:lnTo>
                    <a:lnTo>
                      <a:pt x="28" y="142"/>
                    </a:lnTo>
                    <a:lnTo>
                      <a:pt x="85" y="199"/>
                    </a:lnTo>
                    <a:lnTo>
                      <a:pt x="85" y="255"/>
                    </a:lnTo>
                    <a:lnTo>
                      <a:pt x="114" y="340"/>
                    </a:lnTo>
                    <a:lnTo>
                      <a:pt x="142" y="340"/>
                    </a:lnTo>
                    <a:lnTo>
                      <a:pt x="199" y="426"/>
                    </a:lnTo>
                    <a:lnTo>
                      <a:pt x="170" y="511"/>
                    </a:lnTo>
                    <a:lnTo>
                      <a:pt x="114" y="511"/>
                    </a:lnTo>
                    <a:lnTo>
                      <a:pt x="142" y="624"/>
                    </a:lnTo>
                    <a:lnTo>
                      <a:pt x="85" y="652"/>
                    </a:lnTo>
                    <a:lnTo>
                      <a:pt x="114" y="652"/>
                    </a:lnTo>
                    <a:lnTo>
                      <a:pt x="142" y="652"/>
                    </a:lnTo>
                    <a:lnTo>
                      <a:pt x="199" y="681"/>
                    </a:lnTo>
                    <a:lnTo>
                      <a:pt x="199" y="709"/>
                    </a:lnTo>
                    <a:lnTo>
                      <a:pt x="142" y="766"/>
                    </a:lnTo>
                    <a:lnTo>
                      <a:pt x="142" y="794"/>
                    </a:lnTo>
                    <a:lnTo>
                      <a:pt x="227" y="794"/>
                    </a:lnTo>
                    <a:lnTo>
                      <a:pt x="227" y="822"/>
                    </a:lnTo>
                    <a:lnTo>
                      <a:pt x="284" y="879"/>
                    </a:lnTo>
                    <a:lnTo>
                      <a:pt x="340" y="879"/>
                    </a:lnTo>
                    <a:lnTo>
                      <a:pt x="397" y="936"/>
                    </a:lnTo>
                    <a:lnTo>
                      <a:pt x="454" y="936"/>
                    </a:lnTo>
                    <a:lnTo>
                      <a:pt x="482" y="907"/>
                    </a:lnTo>
                    <a:lnTo>
                      <a:pt x="482" y="851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73" name="Freeform 313"/>
              <p:cNvSpPr>
                <a:spLocks/>
              </p:cNvSpPr>
              <p:nvPr/>
            </p:nvSpPr>
            <p:spPr bwMode="auto">
              <a:xfrm>
                <a:off x="2344" y="1764"/>
                <a:ext cx="482" cy="510"/>
              </a:xfrm>
              <a:custGeom>
                <a:avLst/>
                <a:gdLst>
                  <a:gd name="T0" fmla="*/ 368 w 482"/>
                  <a:gd name="T1" fmla="*/ 510 h 510"/>
                  <a:gd name="T2" fmla="*/ 425 w 482"/>
                  <a:gd name="T3" fmla="*/ 482 h 510"/>
                  <a:gd name="T4" fmla="*/ 397 w 482"/>
                  <a:gd name="T5" fmla="*/ 369 h 510"/>
                  <a:gd name="T6" fmla="*/ 453 w 482"/>
                  <a:gd name="T7" fmla="*/ 369 h 510"/>
                  <a:gd name="T8" fmla="*/ 482 w 482"/>
                  <a:gd name="T9" fmla="*/ 284 h 510"/>
                  <a:gd name="T10" fmla="*/ 425 w 482"/>
                  <a:gd name="T11" fmla="*/ 198 h 510"/>
                  <a:gd name="T12" fmla="*/ 397 w 482"/>
                  <a:gd name="T13" fmla="*/ 198 h 510"/>
                  <a:gd name="T14" fmla="*/ 368 w 482"/>
                  <a:gd name="T15" fmla="*/ 113 h 510"/>
                  <a:gd name="T16" fmla="*/ 368 w 482"/>
                  <a:gd name="T17" fmla="*/ 57 h 510"/>
                  <a:gd name="T18" fmla="*/ 311 w 482"/>
                  <a:gd name="T19" fmla="*/ 0 h 510"/>
                  <a:gd name="T20" fmla="*/ 198 w 482"/>
                  <a:gd name="T21" fmla="*/ 57 h 510"/>
                  <a:gd name="T22" fmla="*/ 170 w 482"/>
                  <a:gd name="T23" fmla="*/ 142 h 510"/>
                  <a:gd name="T24" fmla="*/ 113 w 482"/>
                  <a:gd name="T25" fmla="*/ 113 h 510"/>
                  <a:gd name="T26" fmla="*/ 0 w 482"/>
                  <a:gd name="T27" fmla="*/ 198 h 510"/>
                  <a:gd name="T28" fmla="*/ 113 w 482"/>
                  <a:gd name="T29" fmla="*/ 397 h 510"/>
                  <a:gd name="T30" fmla="*/ 113 w 482"/>
                  <a:gd name="T31" fmla="*/ 425 h 510"/>
                  <a:gd name="T32" fmla="*/ 141 w 482"/>
                  <a:gd name="T33" fmla="*/ 510 h 510"/>
                  <a:gd name="T34" fmla="*/ 311 w 482"/>
                  <a:gd name="T35" fmla="*/ 482 h 510"/>
                  <a:gd name="T36" fmla="*/ 368 w 482"/>
                  <a:gd name="T37" fmla="*/ 510 h 5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482" h="510">
                    <a:moveTo>
                      <a:pt x="368" y="510"/>
                    </a:moveTo>
                    <a:lnTo>
                      <a:pt x="425" y="482"/>
                    </a:lnTo>
                    <a:lnTo>
                      <a:pt x="397" y="369"/>
                    </a:lnTo>
                    <a:lnTo>
                      <a:pt x="453" y="369"/>
                    </a:lnTo>
                    <a:lnTo>
                      <a:pt x="482" y="284"/>
                    </a:lnTo>
                    <a:lnTo>
                      <a:pt x="425" y="198"/>
                    </a:lnTo>
                    <a:lnTo>
                      <a:pt x="397" y="198"/>
                    </a:lnTo>
                    <a:lnTo>
                      <a:pt x="368" y="113"/>
                    </a:lnTo>
                    <a:lnTo>
                      <a:pt x="368" y="57"/>
                    </a:lnTo>
                    <a:lnTo>
                      <a:pt x="311" y="0"/>
                    </a:lnTo>
                    <a:lnTo>
                      <a:pt x="198" y="57"/>
                    </a:lnTo>
                    <a:lnTo>
                      <a:pt x="170" y="142"/>
                    </a:lnTo>
                    <a:lnTo>
                      <a:pt x="113" y="113"/>
                    </a:lnTo>
                    <a:lnTo>
                      <a:pt x="0" y="198"/>
                    </a:lnTo>
                    <a:lnTo>
                      <a:pt x="113" y="397"/>
                    </a:lnTo>
                    <a:lnTo>
                      <a:pt x="113" y="425"/>
                    </a:lnTo>
                    <a:lnTo>
                      <a:pt x="141" y="510"/>
                    </a:lnTo>
                    <a:lnTo>
                      <a:pt x="311" y="482"/>
                    </a:lnTo>
                    <a:lnTo>
                      <a:pt x="368" y="51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74" name="Freeform 314"/>
              <p:cNvSpPr>
                <a:spLocks/>
              </p:cNvSpPr>
              <p:nvPr/>
            </p:nvSpPr>
            <p:spPr bwMode="auto">
              <a:xfrm>
                <a:off x="2003" y="2161"/>
                <a:ext cx="511" cy="368"/>
              </a:xfrm>
              <a:custGeom>
                <a:avLst/>
                <a:gdLst>
                  <a:gd name="T0" fmla="*/ 454 w 511"/>
                  <a:gd name="T1" fmla="*/ 0 h 368"/>
                  <a:gd name="T2" fmla="*/ 426 w 511"/>
                  <a:gd name="T3" fmla="*/ 28 h 368"/>
                  <a:gd name="T4" fmla="*/ 199 w 511"/>
                  <a:gd name="T5" fmla="*/ 28 h 368"/>
                  <a:gd name="T6" fmla="*/ 0 w 511"/>
                  <a:gd name="T7" fmla="*/ 57 h 368"/>
                  <a:gd name="T8" fmla="*/ 85 w 511"/>
                  <a:gd name="T9" fmla="*/ 113 h 368"/>
                  <a:gd name="T10" fmla="*/ 114 w 511"/>
                  <a:gd name="T11" fmla="*/ 340 h 368"/>
                  <a:gd name="T12" fmla="*/ 171 w 511"/>
                  <a:gd name="T13" fmla="*/ 340 h 368"/>
                  <a:gd name="T14" fmla="*/ 227 w 511"/>
                  <a:gd name="T15" fmla="*/ 368 h 368"/>
                  <a:gd name="T16" fmla="*/ 284 w 511"/>
                  <a:gd name="T17" fmla="*/ 312 h 368"/>
                  <a:gd name="T18" fmla="*/ 369 w 511"/>
                  <a:gd name="T19" fmla="*/ 312 h 368"/>
                  <a:gd name="T20" fmla="*/ 341 w 511"/>
                  <a:gd name="T21" fmla="*/ 368 h 368"/>
                  <a:gd name="T22" fmla="*/ 397 w 511"/>
                  <a:gd name="T23" fmla="*/ 368 h 368"/>
                  <a:gd name="T24" fmla="*/ 511 w 511"/>
                  <a:gd name="T25" fmla="*/ 170 h 368"/>
                  <a:gd name="T26" fmla="*/ 482 w 511"/>
                  <a:gd name="T27" fmla="*/ 113 h 368"/>
                  <a:gd name="T28" fmla="*/ 454 w 511"/>
                  <a:gd name="T29" fmla="*/ 28 h 368"/>
                  <a:gd name="T30" fmla="*/ 454 w 511"/>
                  <a:gd name="T31" fmla="*/ 0 h 3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511" h="368">
                    <a:moveTo>
                      <a:pt x="454" y="0"/>
                    </a:moveTo>
                    <a:lnTo>
                      <a:pt x="426" y="28"/>
                    </a:lnTo>
                    <a:lnTo>
                      <a:pt x="199" y="28"/>
                    </a:lnTo>
                    <a:lnTo>
                      <a:pt x="0" y="57"/>
                    </a:lnTo>
                    <a:lnTo>
                      <a:pt x="85" y="113"/>
                    </a:lnTo>
                    <a:lnTo>
                      <a:pt x="114" y="340"/>
                    </a:lnTo>
                    <a:lnTo>
                      <a:pt x="171" y="340"/>
                    </a:lnTo>
                    <a:lnTo>
                      <a:pt x="227" y="368"/>
                    </a:lnTo>
                    <a:lnTo>
                      <a:pt x="284" y="312"/>
                    </a:lnTo>
                    <a:lnTo>
                      <a:pt x="369" y="312"/>
                    </a:lnTo>
                    <a:lnTo>
                      <a:pt x="341" y="368"/>
                    </a:lnTo>
                    <a:lnTo>
                      <a:pt x="397" y="368"/>
                    </a:lnTo>
                    <a:lnTo>
                      <a:pt x="511" y="170"/>
                    </a:lnTo>
                    <a:lnTo>
                      <a:pt x="482" y="113"/>
                    </a:lnTo>
                    <a:lnTo>
                      <a:pt x="454" y="28"/>
                    </a:lnTo>
                    <a:lnTo>
                      <a:pt x="454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75" name="Freeform 315"/>
              <p:cNvSpPr>
                <a:spLocks/>
              </p:cNvSpPr>
              <p:nvPr/>
            </p:nvSpPr>
            <p:spPr bwMode="auto">
              <a:xfrm>
                <a:off x="2117" y="2473"/>
                <a:ext cx="255" cy="255"/>
              </a:xfrm>
              <a:custGeom>
                <a:avLst/>
                <a:gdLst>
                  <a:gd name="T0" fmla="*/ 227 w 255"/>
                  <a:gd name="T1" fmla="*/ 56 h 255"/>
                  <a:gd name="T2" fmla="*/ 255 w 255"/>
                  <a:gd name="T3" fmla="*/ 0 h 255"/>
                  <a:gd name="T4" fmla="*/ 170 w 255"/>
                  <a:gd name="T5" fmla="*/ 0 h 255"/>
                  <a:gd name="T6" fmla="*/ 113 w 255"/>
                  <a:gd name="T7" fmla="*/ 56 h 255"/>
                  <a:gd name="T8" fmla="*/ 57 w 255"/>
                  <a:gd name="T9" fmla="*/ 28 h 255"/>
                  <a:gd name="T10" fmla="*/ 0 w 255"/>
                  <a:gd name="T11" fmla="*/ 28 h 255"/>
                  <a:gd name="T12" fmla="*/ 28 w 255"/>
                  <a:gd name="T13" fmla="*/ 142 h 255"/>
                  <a:gd name="T14" fmla="*/ 57 w 255"/>
                  <a:gd name="T15" fmla="*/ 198 h 255"/>
                  <a:gd name="T16" fmla="*/ 113 w 255"/>
                  <a:gd name="T17" fmla="*/ 170 h 255"/>
                  <a:gd name="T18" fmla="*/ 85 w 255"/>
                  <a:gd name="T19" fmla="*/ 227 h 255"/>
                  <a:gd name="T20" fmla="*/ 113 w 255"/>
                  <a:gd name="T21" fmla="*/ 255 h 255"/>
                  <a:gd name="T22" fmla="*/ 170 w 255"/>
                  <a:gd name="T23" fmla="*/ 227 h 255"/>
                  <a:gd name="T24" fmla="*/ 255 w 255"/>
                  <a:gd name="T25" fmla="*/ 113 h 255"/>
                  <a:gd name="T26" fmla="*/ 255 w 255"/>
                  <a:gd name="T27" fmla="*/ 56 h 255"/>
                  <a:gd name="T28" fmla="*/ 227 w 255"/>
                  <a:gd name="T29" fmla="*/ 56 h 25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255" h="255">
                    <a:moveTo>
                      <a:pt x="227" y="56"/>
                    </a:moveTo>
                    <a:lnTo>
                      <a:pt x="255" y="0"/>
                    </a:lnTo>
                    <a:lnTo>
                      <a:pt x="170" y="0"/>
                    </a:lnTo>
                    <a:lnTo>
                      <a:pt x="113" y="56"/>
                    </a:lnTo>
                    <a:lnTo>
                      <a:pt x="57" y="28"/>
                    </a:lnTo>
                    <a:lnTo>
                      <a:pt x="0" y="28"/>
                    </a:lnTo>
                    <a:lnTo>
                      <a:pt x="28" y="142"/>
                    </a:lnTo>
                    <a:lnTo>
                      <a:pt x="57" y="198"/>
                    </a:lnTo>
                    <a:lnTo>
                      <a:pt x="113" y="170"/>
                    </a:lnTo>
                    <a:lnTo>
                      <a:pt x="85" y="227"/>
                    </a:lnTo>
                    <a:lnTo>
                      <a:pt x="113" y="255"/>
                    </a:lnTo>
                    <a:lnTo>
                      <a:pt x="170" y="227"/>
                    </a:lnTo>
                    <a:lnTo>
                      <a:pt x="255" y="113"/>
                    </a:lnTo>
                    <a:lnTo>
                      <a:pt x="255" y="56"/>
                    </a:lnTo>
                    <a:lnTo>
                      <a:pt x="227" y="56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76" name="Freeform 316"/>
              <p:cNvSpPr>
                <a:spLocks/>
              </p:cNvSpPr>
              <p:nvPr/>
            </p:nvSpPr>
            <p:spPr bwMode="auto">
              <a:xfrm>
                <a:off x="2287" y="2246"/>
                <a:ext cx="652" cy="794"/>
              </a:xfrm>
              <a:custGeom>
                <a:avLst/>
                <a:gdLst>
                  <a:gd name="T0" fmla="*/ 0 w 652"/>
                  <a:gd name="T1" fmla="*/ 454 h 794"/>
                  <a:gd name="T2" fmla="*/ 198 w 652"/>
                  <a:gd name="T3" fmla="*/ 567 h 794"/>
                  <a:gd name="T4" fmla="*/ 198 w 652"/>
                  <a:gd name="T5" fmla="*/ 737 h 794"/>
                  <a:gd name="T6" fmla="*/ 397 w 652"/>
                  <a:gd name="T7" fmla="*/ 794 h 794"/>
                  <a:gd name="T8" fmla="*/ 425 w 652"/>
                  <a:gd name="T9" fmla="*/ 737 h 794"/>
                  <a:gd name="T10" fmla="*/ 454 w 652"/>
                  <a:gd name="T11" fmla="*/ 794 h 794"/>
                  <a:gd name="T12" fmla="*/ 482 w 652"/>
                  <a:gd name="T13" fmla="*/ 737 h 794"/>
                  <a:gd name="T14" fmla="*/ 595 w 652"/>
                  <a:gd name="T15" fmla="*/ 765 h 794"/>
                  <a:gd name="T16" fmla="*/ 652 w 652"/>
                  <a:gd name="T17" fmla="*/ 709 h 794"/>
                  <a:gd name="T18" fmla="*/ 652 w 652"/>
                  <a:gd name="T19" fmla="*/ 680 h 794"/>
                  <a:gd name="T20" fmla="*/ 567 w 652"/>
                  <a:gd name="T21" fmla="*/ 624 h 794"/>
                  <a:gd name="T22" fmla="*/ 567 w 652"/>
                  <a:gd name="T23" fmla="*/ 539 h 794"/>
                  <a:gd name="T24" fmla="*/ 595 w 652"/>
                  <a:gd name="T25" fmla="*/ 510 h 794"/>
                  <a:gd name="T26" fmla="*/ 595 w 652"/>
                  <a:gd name="T27" fmla="*/ 397 h 794"/>
                  <a:gd name="T28" fmla="*/ 567 w 652"/>
                  <a:gd name="T29" fmla="*/ 369 h 794"/>
                  <a:gd name="T30" fmla="*/ 624 w 652"/>
                  <a:gd name="T31" fmla="*/ 312 h 794"/>
                  <a:gd name="T32" fmla="*/ 624 w 652"/>
                  <a:gd name="T33" fmla="*/ 255 h 794"/>
                  <a:gd name="T34" fmla="*/ 567 w 652"/>
                  <a:gd name="T35" fmla="*/ 198 h 794"/>
                  <a:gd name="T36" fmla="*/ 567 w 652"/>
                  <a:gd name="T37" fmla="*/ 170 h 794"/>
                  <a:gd name="T38" fmla="*/ 482 w 652"/>
                  <a:gd name="T39" fmla="*/ 170 h 794"/>
                  <a:gd name="T40" fmla="*/ 482 w 652"/>
                  <a:gd name="T41" fmla="*/ 142 h 794"/>
                  <a:gd name="T42" fmla="*/ 539 w 652"/>
                  <a:gd name="T43" fmla="*/ 85 h 794"/>
                  <a:gd name="T44" fmla="*/ 539 w 652"/>
                  <a:gd name="T45" fmla="*/ 57 h 794"/>
                  <a:gd name="T46" fmla="*/ 482 w 652"/>
                  <a:gd name="T47" fmla="*/ 28 h 794"/>
                  <a:gd name="T48" fmla="*/ 425 w 652"/>
                  <a:gd name="T49" fmla="*/ 28 h 794"/>
                  <a:gd name="T50" fmla="*/ 368 w 652"/>
                  <a:gd name="T51" fmla="*/ 0 h 794"/>
                  <a:gd name="T52" fmla="*/ 198 w 652"/>
                  <a:gd name="T53" fmla="*/ 28 h 794"/>
                  <a:gd name="T54" fmla="*/ 227 w 652"/>
                  <a:gd name="T55" fmla="*/ 85 h 794"/>
                  <a:gd name="T56" fmla="*/ 113 w 652"/>
                  <a:gd name="T57" fmla="*/ 283 h 794"/>
                  <a:gd name="T58" fmla="*/ 85 w 652"/>
                  <a:gd name="T59" fmla="*/ 283 h 794"/>
                  <a:gd name="T60" fmla="*/ 85 w 652"/>
                  <a:gd name="T61" fmla="*/ 340 h 794"/>
                  <a:gd name="T62" fmla="*/ 0 w 652"/>
                  <a:gd name="T63" fmla="*/ 454 h 79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</a:cxnLst>
                <a:rect l="0" t="0" r="r" b="b"/>
                <a:pathLst>
                  <a:path w="652" h="794">
                    <a:moveTo>
                      <a:pt x="0" y="454"/>
                    </a:moveTo>
                    <a:lnTo>
                      <a:pt x="198" y="567"/>
                    </a:lnTo>
                    <a:lnTo>
                      <a:pt x="198" y="737"/>
                    </a:lnTo>
                    <a:lnTo>
                      <a:pt x="397" y="794"/>
                    </a:lnTo>
                    <a:lnTo>
                      <a:pt x="425" y="737"/>
                    </a:lnTo>
                    <a:lnTo>
                      <a:pt x="454" y="794"/>
                    </a:lnTo>
                    <a:lnTo>
                      <a:pt x="482" y="737"/>
                    </a:lnTo>
                    <a:lnTo>
                      <a:pt x="595" y="765"/>
                    </a:lnTo>
                    <a:lnTo>
                      <a:pt x="652" y="709"/>
                    </a:lnTo>
                    <a:lnTo>
                      <a:pt x="652" y="680"/>
                    </a:lnTo>
                    <a:lnTo>
                      <a:pt x="567" y="624"/>
                    </a:lnTo>
                    <a:lnTo>
                      <a:pt x="567" y="539"/>
                    </a:lnTo>
                    <a:lnTo>
                      <a:pt x="595" y="510"/>
                    </a:lnTo>
                    <a:lnTo>
                      <a:pt x="595" y="397"/>
                    </a:lnTo>
                    <a:lnTo>
                      <a:pt x="567" y="369"/>
                    </a:lnTo>
                    <a:lnTo>
                      <a:pt x="624" y="312"/>
                    </a:lnTo>
                    <a:lnTo>
                      <a:pt x="624" y="255"/>
                    </a:lnTo>
                    <a:lnTo>
                      <a:pt x="567" y="198"/>
                    </a:lnTo>
                    <a:lnTo>
                      <a:pt x="567" y="170"/>
                    </a:lnTo>
                    <a:lnTo>
                      <a:pt x="482" y="170"/>
                    </a:lnTo>
                    <a:lnTo>
                      <a:pt x="482" y="142"/>
                    </a:lnTo>
                    <a:lnTo>
                      <a:pt x="539" y="85"/>
                    </a:lnTo>
                    <a:lnTo>
                      <a:pt x="539" y="57"/>
                    </a:lnTo>
                    <a:lnTo>
                      <a:pt x="482" y="28"/>
                    </a:lnTo>
                    <a:lnTo>
                      <a:pt x="425" y="28"/>
                    </a:lnTo>
                    <a:lnTo>
                      <a:pt x="368" y="0"/>
                    </a:lnTo>
                    <a:lnTo>
                      <a:pt x="198" y="28"/>
                    </a:lnTo>
                    <a:lnTo>
                      <a:pt x="227" y="85"/>
                    </a:lnTo>
                    <a:lnTo>
                      <a:pt x="113" y="283"/>
                    </a:lnTo>
                    <a:lnTo>
                      <a:pt x="85" y="283"/>
                    </a:lnTo>
                    <a:lnTo>
                      <a:pt x="85" y="340"/>
                    </a:lnTo>
                    <a:lnTo>
                      <a:pt x="0" y="454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77" name="Freeform 317"/>
              <p:cNvSpPr>
                <a:spLocks/>
              </p:cNvSpPr>
              <p:nvPr/>
            </p:nvSpPr>
            <p:spPr bwMode="auto">
              <a:xfrm>
                <a:off x="2854" y="2501"/>
                <a:ext cx="170" cy="425"/>
              </a:xfrm>
              <a:custGeom>
                <a:avLst/>
                <a:gdLst>
                  <a:gd name="T0" fmla="*/ 170 w 170"/>
                  <a:gd name="T1" fmla="*/ 57 h 425"/>
                  <a:gd name="T2" fmla="*/ 113 w 170"/>
                  <a:gd name="T3" fmla="*/ 0 h 425"/>
                  <a:gd name="T4" fmla="*/ 57 w 170"/>
                  <a:gd name="T5" fmla="*/ 0 h 425"/>
                  <a:gd name="T6" fmla="*/ 57 w 170"/>
                  <a:gd name="T7" fmla="*/ 57 h 425"/>
                  <a:gd name="T8" fmla="*/ 0 w 170"/>
                  <a:gd name="T9" fmla="*/ 114 h 425"/>
                  <a:gd name="T10" fmla="*/ 28 w 170"/>
                  <a:gd name="T11" fmla="*/ 142 h 425"/>
                  <a:gd name="T12" fmla="*/ 28 w 170"/>
                  <a:gd name="T13" fmla="*/ 255 h 425"/>
                  <a:gd name="T14" fmla="*/ 0 w 170"/>
                  <a:gd name="T15" fmla="*/ 284 h 425"/>
                  <a:gd name="T16" fmla="*/ 0 w 170"/>
                  <a:gd name="T17" fmla="*/ 369 h 425"/>
                  <a:gd name="T18" fmla="*/ 85 w 170"/>
                  <a:gd name="T19" fmla="*/ 425 h 425"/>
                  <a:gd name="T20" fmla="*/ 142 w 170"/>
                  <a:gd name="T21" fmla="*/ 397 h 425"/>
                  <a:gd name="T22" fmla="*/ 142 w 170"/>
                  <a:gd name="T23" fmla="*/ 284 h 425"/>
                  <a:gd name="T24" fmla="*/ 170 w 170"/>
                  <a:gd name="T25" fmla="*/ 227 h 425"/>
                  <a:gd name="T26" fmla="*/ 142 w 170"/>
                  <a:gd name="T27" fmla="*/ 142 h 425"/>
                  <a:gd name="T28" fmla="*/ 142 w 170"/>
                  <a:gd name="T29" fmla="*/ 85 h 425"/>
                  <a:gd name="T30" fmla="*/ 170 w 170"/>
                  <a:gd name="T31" fmla="*/ 57 h 4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170" h="425">
                    <a:moveTo>
                      <a:pt x="170" y="57"/>
                    </a:moveTo>
                    <a:lnTo>
                      <a:pt x="113" y="0"/>
                    </a:lnTo>
                    <a:lnTo>
                      <a:pt x="57" y="0"/>
                    </a:lnTo>
                    <a:lnTo>
                      <a:pt x="57" y="57"/>
                    </a:lnTo>
                    <a:lnTo>
                      <a:pt x="0" y="114"/>
                    </a:lnTo>
                    <a:lnTo>
                      <a:pt x="28" y="142"/>
                    </a:lnTo>
                    <a:lnTo>
                      <a:pt x="28" y="255"/>
                    </a:lnTo>
                    <a:lnTo>
                      <a:pt x="0" y="284"/>
                    </a:lnTo>
                    <a:lnTo>
                      <a:pt x="0" y="369"/>
                    </a:lnTo>
                    <a:lnTo>
                      <a:pt x="85" y="425"/>
                    </a:lnTo>
                    <a:lnTo>
                      <a:pt x="142" y="397"/>
                    </a:lnTo>
                    <a:lnTo>
                      <a:pt x="142" y="284"/>
                    </a:lnTo>
                    <a:lnTo>
                      <a:pt x="170" y="227"/>
                    </a:lnTo>
                    <a:lnTo>
                      <a:pt x="142" y="142"/>
                    </a:lnTo>
                    <a:lnTo>
                      <a:pt x="142" y="85"/>
                    </a:lnTo>
                    <a:lnTo>
                      <a:pt x="170" y="57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83" name="Freeform 323"/>
              <p:cNvSpPr>
                <a:spLocks/>
              </p:cNvSpPr>
              <p:nvPr/>
            </p:nvSpPr>
            <p:spPr bwMode="auto">
              <a:xfrm>
                <a:off x="5150" y="1877"/>
                <a:ext cx="511" cy="567"/>
              </a:xfrm>
              <a:custGeom>
                <a:avLst/>
                <a:gdLst>
                  <a:gd name="T0" fmla="*/ 57 w 511"/>
                  <a:gd name="T1" fmla="*/ 114 h 567"/>
                  <a:gd name="T2" fmla="*/ 85 w 511"/>
                  <a:gd name="T3" fmla="*/ 227 h 567"/>
                  <a:gd name="T4" fmla="*/ 0 w 511"/>
                  <a:gd name="T5" fmla="*/ 227 h 567"/>
                  <a:gd name="T6" fmla="*/ 29 w 511"/>
                  <a:gd name="T7" fmla="*/ 284 h 567"/>
                  <a:gd name="T8" fmla="*/ 85 w 511"/>
                  <a:gd name="T9" fmla="*/ 284 h 567"/>
                  <a:gd name="T10" fmla="*/ 142 w 511"/>
                  <a:gd name="T11" fmla="*/ 341 h 567"/>
                  <a:gd name="T12" fmla="*/ 142 w 511"/>
                  <a:gd name="T13" fmla="*/ 397 h 567"/>
                  <a:gd name="T14" fmla="*/ 170 w 511"/>
                  <a:gd name="T15" fmla="*/ 426 h 567"/>
                  <a:gd name="T16" fmla="*/ 142 w 511"/>
                  <a:gd name="T17" fmla="*/ 482 h 567"/>
                  <a:gd name="T18" fmla="*/ 170 w 511"/>
                  <a:gd name="T19" fmla="*/ 511 h 567"/>
                  <a:gd name="T20" fmla="*/ 284 w 511"/>
                  <a:gd name="T21" fmla="*/ 482 h 567"/>
                  <a:gd name="T22" fmla="*/ 369 w 511"/>
                  <a:gd name="T23" fmla="*/ 567 h 567"/>
                  <a:gd name="T24" fmla="*/ 425 w 511"/>
                  <a:gd name="T25" fmla="*/ 539 h 567"/>
                  <a:gd name="T26" fmla="*/ 511 w 511"/>
                  <a:gd name="T27" fmla="*/ 482 h 567"/>
                  <a:gd name="T28" fmla="*/ 425 w 511"/>
                  <a:gd name="T29" fmla="*/ 426 h 567"/>
                  <a:gd name="T30" fmla="*/ 425 w 511"/>
                  <a:gd name="T31" fmla="*/ 341 h 567"/>
                  <a:gd name="T32" fmla="*/ 340 w 511"/>
                  <a:gd name="T33" fmla="*/ 256 h 567"/>
                  <a:gd name="T34" fmla="*/ 284 w 511"/>
                  <a:gd name="T35" fmla="*/ 57 h 567"/>
                  <a:gd name="T36" fmla="*/ 199 w 511"/>
                  <a:gd name="T37" fmla="*/ 0 h 567"/>
                  <a:gd name="T38" fmla="*/ 57 w 511"/>
                  <a:gd name="T39" fmla="*/ 114 h 5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511" h="567">
                    <a:moveTo>
                      <a:pt x="57" y="114"/>
                    </a:moveTo>
                    <a:lnTo>
                      <a:pt x="85" y="227"/>
                    </a:lnTo>
                    <a:lnTo>
                      <a:pt x="0" y="227"/>
                    </a:lnTo>
                    <a:lnTo>
                      <a:pt x="29" y="284"/>
                    </a:lnTo>
                    <a:lnTo>
                      <a:pt x="85" y="284"/>
                    </a:lnTo>
                    <a:lnTo>
                      <a:pt x="142" y="341"/>
                    </a:lnTo>
                    <a:lnTo>
                      <a:pt x="142" y="397"/>
                    </a:lnTo>
                    <a:lnTo>
                      <a:pt x="170" y="426"/>
                    </a:lnTo>
                    <a:lnTo>
                      <a:pt x="142" y="482"/>
                    </a:lnTo>
                    <a:lnTo>
                      <a:pt x="170" y="511"/>
                    </a:lnTo>
                    <a:lnTo>
                      <a:pt x="284" y="482"/>
                    </a:lnTo>
                    <a:lnTo>
                      <a:pt x="369" y="567"/>
                    </a:lnTo>
                    <a:lnTo>
                      <a:pt x="425" y="539"/>
                    </a:lnTo>
                    <a:lnTo>
                      <a:pt x="511" y="482"/>
                    </a:lnTo>
                    <a:lnTo>
                      <a:pt x="425" y="426"/>
                    </a:lnTo>
                    <a:lnTo>
                      <a:pt x="425" y="341"/>
                    </a:lnTo>
                    <a:lnTo>
                      <a:pt x="340" y="256"/>
                    </a:lnTo>
                    <a:lnTo>
                      <a:pt x="284" y="57"/>
                    </a:lnTo>
                    <a:lnTo>
                      <a:pt x="199" y="0"/>
                    </a:lnTo>
                    <a:lnTo>
                      <a:pt x="57" y="114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84" name="Freeform 324"/>
              <p:cNvSpPr>
                <a:spLocks/>
              </p:cNvSpPr>
              <p:nvPr/>
            </p:nvSpPr>
            <p:spPr bwMode="auto">
              <a:xfrm>
                <a:off x="4498" y="1622"/>
                <a:ext cx="851" cy="511"/>
              </a:xfrm>
              <a:custGeom>
                <a:avLst/>
                <a:gdLst>
                  <a:gd name="T0" fmla="*/ 0 w 851"/>
                  <a:gd name="T1" fmla="*/ 426 h 511"/>
                  <a:gd name="T2" fmla="*/ 57 w 851"/>
                  <a:gd name="T3" fmla="*/ 511 h 511"/>
                  <a:gd name="T4" fmla="*/ 284 w 851"/>
                  <a:gd name="T5" fmla="*/ 454 h 511"/>
                  <a:gd name="T6" fmla="*/ 312 w 851"/>
                  <a:gd name="T7" fmla="*/ 397 h 511"/>
                  <a:gd name="T8" fmla="*/ 397 w 851"/>
                  <a:gd name="T9" fmla="*/ 397 h 511"/>
                  <a:gd name="T10" fmla="*/ 425 w 851"/>
                  <a:gd name="T11" fmla="*/ 426 h 511"/>
                  <a:gd name="T12" fmla="*/ 567 w 851"/>
                  <a:gd name="T13" fmla="*/ 369 h 511"/>
                  <a:gd name="T14" fmla="*/ 652 w 851"/>
                  <a:gd name="T15" fmla="*/ 397 h 511"/>
                  <a:gd name="T16" fmla="*/ 709 w 851"/>
                  <a:gd name="T17" fmla="*/ 369 h 511"/>
                  <a:gd name="T18" fmla="*/ 851 w 851"/>
                  <a:gd name="T19" fmla="*/ 255 h 511"/>
                  <a:gd name="T20" fmla="*/ 766 w 851"/>
                  <a:gd name="T21" fmla="*/ 170 h 511"/>
                  <a:gd name="T22" fmla="*/ 766 w 851"/>
                  <a:gd name="T23" fmla="*/ 85 h 511"/>
                  <a:gd name="T24" fmla="*/ 737 w 851"/>
                  <a:gd name="T25" fmla="*/ 57 h 511"/>
                  <a:gd name="T26" fmla="*/ 681 w 851"/>
                  <a:gd name="T27" fmla="*/ 85 h 511"/>
                  <a:gd name="T28" fmla="*/ 652 w 851"/>
                  <a:gd name="T29" fmla="*/ 57 h 511"/>
                  <a:gd name="T30" fmla="*/ 624 w 851"/>
                  <a:gd name="T31" fmla="*/ 57 h 511"/>
                  <a:gd name="T32" fmla="*/ 624 w 851"/>
                  <a:gd name="T33" fmla="*/ 114 h 511"/>
                  <a:gd name="T34" fmla="*/ 567 w 851"/>
                  <a:gd name="T35" fmla="*/ 85 h 511"/>
                  <a:gd name="T36" fmla="*/ 539 w 851"/>
                  <a:gd name="T37" fmla="*/ 114 h 511"/>
                  <a:gd name="T38" fmla="*/ 454 w 851"/>
                  <a:gd name="T39" fmla="*/ 114 h 511"/>
                  <a:gd name="T40" fmla="*/ 425 w 851"/>
                  <a:gd name="T41" fmla="*/ 85 h 511"/>
                  <a:gd name="T42" fmla="*/ 397 w 851"/>
                  <a:gd name="T43" fmla="*/ 114 h 511"/>
                  <a:gd name="T44" fmla="*/ 340 w 851"/>
                  <a:gd name="T45" fmla="*/ 0 h 511"/>
                  <a:gd name="T46" fmla="*/ 312 w 851"/>
                  <a:gd name="T47" fmla="*/ 0 h 511"/>
                  <a:gd name="T48" fmla="*/ 284 w 851"/>
                  <a:gd name="T49" fmla="*/ 85 h 511"/>
                  <a:gd name="T50" fmla="*/ 255 w 851"/>
                  <a:gd name="T51" fmla="*/ 29 h 511"/>
                  <a:gd name="T52" fmla="*/ 170 w 851"/>
                  <a:gd name="T53" fmla="*/ 29 h 511"/>
                  <a:gd name="T54" fmla="*/ 170 w 851"/>
                  <a:gd name="T55" fmla="*/ 114 h 511"/>
                  <a:gd name="T56" fmla="*/ 114 w 851"/>
                  <a:gd name="T57" fmla="*/ 114 h 511"/>
                  <a:gd name="T58" fmla="*/ 114 w 851"/>
                  <a:gd name="T59" fmla="*/ 142 h 511"/>
                  <a:gd name="T60" fmla="*/ 57 w 851"/>
                  <a:gd name="T61" fmla="*/ 255 h 511"/>
                  <a:gd name="T62" fmla="*/ 85 w 851"/>
                  <a:gd name="T63" fmla="*/ 284 h 511"/>
                  <a:gd name="T64" fmla="*/ 57 w 851"/>
                  <a:gd name="T65" fmla="*/ 397 h 511"/>
                  <a:gd name="T66" fmla="*/ 0 w 851"/>
                  <a:gd name="T67" fmla="*/ 426 h 5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</a:cxnLst>
                <a:rect l="0" t="0" r="r" b="b"/>
                <a:pathLst>
                  <a:path w="851" h="511">
                    <a:moveTo>
                      <a:pt x="0" y="426"/>
                    </a:moveTo>
                    <a:lnTo>
                      <a:pt x="57" y="511"/>
                    </a:lnTo>
                    <a:lnTo>
                      <a:pt x="284" y="454"/>
                    </a:lnTo>
                    <a:lnTo>
                      <a:pt x="312" y="397"/>
                    </a:lnTo>
                    <a:lnTo>
                      <a:pt x="397" y="397"/>
                    </a:lnTo>
                    <a:lnTo>
                      <a:pt x="425" y="426"/>
                    </a:lnTo>
                    <a:lnTo>
                      <a:pt x="567" y="369"/>
                    </a:lnTo>
                    <a:lnTo>
                      <a:pt x="652" y="397"/>
                    </a:lnTo>
                    <a:lnTo>
                      <a:pt x="709" y="369"/>
                    </a:lnTo>
                    <a:lnTo>
                      <a:pt x="851" y="255"/>
                    </a:lnTo>
                    <a:lnTo>
                      <a:pt x="766" y="170"/>
                    </a:lnTo>
                    <a:lnTo>
                      <a:pt x="766" y="85"/>
                    </a:lnTo>
                    <a:lnTo>
                      <a:pt x="737" y="57"/>
                    </a:lnTo>
                    <a:lnTo>
                      <a:pt x="681" y="85"/>
                    </a:lnTo>
                    <a:lnTo>
                      <a:pt x="652" y="57"/>
                    </a:lnTo>
                    <a:lnTo>
                      <a:pt x="624" y="57"/>
                    </a:lnTo>
                    <a:lnTo>
                      <a:pt x="624" y="114"/>
                    </a:lnTo>
                    <a:lnTo>
                      <a:pt x="567" y="85"/>
                    </a:lnTo>
                    <a:lnTo>
                      <a:pt x="539" y="114"/>
                    </a:lnTo>
                    <a:lnTo>
                      <a:pt x="454" y="114"/>
                    </a:lnTo>
                    <a:lnTo>
                      <a:pt x="425" y="85"/>
                    </a:lnTo>
                    <a:lnTo>
                      <a:pt x="397" y="114"/>
                    </a:lnTo>
                    <a:lnTo>
                      <a:pt x="340" y="0"/>
                    </a:lnTo>
                    <a:lnTo>
                      <a:pt x="312" y="0"/>
                    </a:lnTo>
                    <a:lnTo>
                      <a:pt x="284" y="85"/>
                    </a:lnTo>
                    <a:lnTo>
                      <a:pt x="255" y="29"/>
                    </a:lnTo>
                    <a:lnTo>
                      <a:pt x="170" y="29"/>
                    </a:lnTo>
                    <a:lnTo>
                      <a:pt x="170" y="114"/>
                    </a:lnTo>
                    <a:lnTo>
                      <a:pt x="114" y="114"/>
                    </a:lnTo>
                    <a:lnTo>
                      <a:pt x="114" y="142"/>
                    </a:lnTo>
                    <a:lnTo>
                      <a:pt x="57" y="255"/>
                    </a:lnTo>
                    <a:lnTo>
                      <a:pt x="85" y="284"/>
                    </a:lnTo>
                    <a:lnTo>
                      <a:pt x="57" y="397"/>
                    </a:lnTo>
                    <a:lnTo>
                      <a:pt x="0" y="426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5685" name="Freeform 325"/>
              <p:cNvSpPr>
                <a:spLocks/>
              </p:cNvSpPr>
              <p:nvPr/>
            </p:nvSpPr>
            <p:spPr bwMode="auto">
              <a:xfrm>
                <a:off x="4441" y="1225"/>
                <a:ext cx="823" cy="511"/>
              </a:xfrm>
              <a:custGeom>
                <a:avLst/>
                <a:gdLst>
                  <a:gd name="T0" fmla="*/ 171 w 823"/>
                  <a:gd name="T1" fmla="*/ 511 h 511"/>
                  <a:gd name="T2" fmla="*/ 142 w 823"/>
                  <a:gd name="T3" fmla="*/ 454 h 511"/>
                  <a:gd name="T4" fmla="*/ 57 w 823"/>
                  <a:gd name="T5" fmla="*/ 397 h 511"/>
                  <a:gd name="T6" fmla="*/ 57 w 823"/>
                  <a:gd name="T7" fmla="*/ 341 h 511"/>
                  <a:gd name="T8" fmla="*/ 0 w 823"/>
                  <a:gd name="T9" fmla="*/ 284 h 511"/>
                  <a:gd name="T10" fmla="*/ 29 w 823"/>
                  <a:gd name="T11" fmla="*/ 85 h 511"/>
                  <a:gd name="T12" fmla="*/ 142 w 823"/>
                  <a:gd name="T13" fmla="*/ 85 h 511"/>
                  <a:gd name="T14" fmla="*/ 227 w 823"/>
                  <a:gd name="T15" fmla="*/ 57 h 511"/>
                  <a:gd name="T16" fmla="*/ 256 w 823"/>
                  <a:gd name="T17" fmla="*/ 0 h 511"/>
                  <a:gd name="T18" fmla="*/ 454 w 823"/>
                  <a:gd name="T19" fmla="*/ 57 h 511"/>
                  <a:gd name="T20" fmla="*/ 511 w 823"/>
                  <a:gd name="T21" fmla="*/ 29 h 511"/>
                  <a:gd name="T22" fmla="*/ 567 w 823"/>
                  <a:gd name="T23" fmla="*/ 114 h 511"/>
                  <a:gd name="T24" fmla="*/ 681 w 823"/>
                  <a:gd name="T25" fmla="*/ 170 h 511"/>
                  <a:gd name="T26" fmla="*/ 709 w 823"/>
                  <a:gd name="T27" fmla="*/ 227 h 511"/>
                  <a:gd name="T28" fmla="*/ 823 w 823"/>
                  <a:gd name="T29" fmla="*/ 341 h 511"/>
                  <a:gd name="T30" fmla="*/ 794 w 823"/>
                  <a:gd name="T31" fmla="*/ 397 h 511"/>
                  <a:gd name="T32" fmla="*/ 794 w 823"/>
                  <a:gd name="T33" fmla="*/ 454 h 511"/>
                  <a:gd name="T34" fmla="*/ 738 w 823"/>
                  <a:gd name="T35" fmla="*/ 482 h 511"/>
                  <a:gd name="T36" fmla="*/ 709 w 823"/>
                  <a:gd name="T37" fmla="*/ 454 h 511"/>
                  <a:gd name="T38" fmla="*/ 681 w 823"/>
                  <a:gd name="T39" fmla="*/ 454 h 511"/>
                  <a:gd name="T40" fmla="*/ 681 w 823"/>
                  <a:gd name="T41" fmla="*/ 511 h 511"/>
                  <a:gd name="T42" fmla="*/ 624 w 823"/>
                  <a:gd name="T43" fmla="*/ 482 h 511"/>
                  <a:gd name="T44" fmla="*/ 596 w 823"/>
                  <a:gd name="T45" fmla="*/ 511 h 511"/>
                  <a:gd name="T46" fmla="*/ 511 w 823"/>
                  <a:gd name="T47" fmla="*/ 511 h 511"/>
                  <a:gd name="T48" fmla="*/ 482 w 823"/>
                  <a:gd name="T49" fmla="*/ 482 h 511"/>
                  <a:gd name="T50" fmla="*/ 454 w 823"/>
                  <a:gd name="T51" fmla="*/ 511 h 511"/>
                  <a:gd name="T52" fmla="*/ 397 w 823"/>
                  <a:gd name="T53" fmla="*/ 397 h 511"/>
                  <a:gd name="T54" fmla="*/ 369 w 823"/>
                  <a:gd name="T55" fmla="*/ 397 h 511"/>
                  <a:gd name="T56" fmla="*/ 341 w 823"/>
                  <a:gd name="T57" fmla="*/ 482 h 511"/>
                  <a:gd name="T58" fmla="*/ 312 w 823"/>
                  <a:gd name="T59" fmla="*/ 426 h 511"/>
                  <a:gd name="T60" fmla="*/ 227 w 823"/>
                  <a:gd name="T61" fmla="*/ 426 h 511"/>
                  <a:gd name="T62" fmla="*/ 227 w 823"/>
                  <a:gd name="T63" fmla="*/ 511 h 511"/>
                  <a:gd name="T64" fmla="*/ 171 w 823"/>
                  <a:gd name="T65" fmla="*/ 511 h 5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823" h="511">
                    <a:moveTo>
                      <a:pt x="171" y="511"/>
                    </a:moveTo>
                    <a:lnTo>
                      <a:pt x="142" y="454"/>
                    </a:lnTo>
                    <a:lnTo>
                      <a:pt x="57" y="397"/>
                    </a:lnTo>
                    <a:lnTo>
                      <a:pt x="57" y="341"/>
                    </a:lnTo>
                    <a:lnTo>
                      <a:pt x="0" y="284"/>
                    </a:lnTo>
                    <a:lnTo>
                      <a:pt x="29" y="85"/>
                    </a:lnTo>
                    <a:lnTo>
                      <a:pt x="142" y="85"/>
                    </a:lnTo>
                    <a:lnTo>
                      <a:pt x="227" y="57"/>
                    </a:lnTo>
                    <a:lnTo>
                      <a:pt x="256" y="0"/>
                    </a:lnTo>
                    <a:lnTo>
                      <a:pt x="454" y="57"/>
                    </a:lnTo>
                    <a:lnTo>
                      <a:pt x="511" y="29"/>
                    </a:lnTo>
                    <a:lnTo>
                      <a:pt x="567" y="114"/>
                    </a:lnTo>
                    <a:lnTo>
                      <a:pt x="681" y="170"/>
                    </a:lnTo>
                    <a:lnTo>
                      <a:pt x="709" y="227"/>
                    </a:lnTo>
                    <a:lnTo>
                      <a:pt x="823" y="341"/>
                    </a:lnTo>
                    <a:lnTo>
                      <a:pt x="794" y="397"/>
                    </a:lnTo>
                    <a:lnTo>
                      <a:pt x="794" y="454"/>
                    </a:lnTo>
                    <a:lnTo>
                      <a:pt x="738" y="482"/>
                    </a:lnTo>
                    <a:lnTo>
                      <a:pt x="709" y="454"/>
                    </a:lnTo>
                    <a:lnTo>
                      <a:pt x="681" y="454"/>
                    </a:lnTo>
                    <a:lnTo>
                      <a:pt x="681" y="511"/>
                    </a:lnTo>
                    <a:lnTo>
                      <a:pt x="624" y="482"/>
                    </a:lnTo>
                    <a:lnTo>
                      <a:pt x="596" y="511"/>
                    </a:lnTo>
                    <a:lnTo>
                      <a:pt x="511" y="511"/>
                    </a:lnTo>
                    <a:lnTo>
                      <a:pt x="482" y="482"/>
                    </a:lnTo>
                    <a:lnTo>
                      <a:pt x="454" y="511"/>
                    </a:lnTo>
                    <a:lnTo>
                      <a:pt x="397" y="397"/>
                    </a:lnTo>
                    <a:lnTo>
                      <a:pt x="369" y="397"/>
                    </a:lnTo>
                    <a:lnTo>
                      <a:pt x="341" y="482"/>
                    </a:lnTo>
                    <a:lnTo>
                      <a:pt x="312" y="426"/>
                    </a:lnTo>
                    <a:lnTo>
                      <a:pt x="227" y="426"/>
                    </a:lnTo>
                    <a:lnTo>
                      <a:pt x="227" y="511"/>
                    </a:lnTo>
                    <a:lnTo>
                      <a:pt x="171" y="511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</p:grpSp>
      </p:grpSp>
      <p:sp>
        <p:nvSpPr>
          <p:cNvPr id="112" name="テキスト ボックス 111">
            <a:extLst>
              <a:ext uri="{FF2B5EF4-FFF2-40B4-BE49-F238E27FC236}">
                <a16:creationId xmlns:a16="http://schemas.microsoft.com/office/drawing/2014/main" id="{34696D8E-6BE6-4BD6-8334-09FFC9B2E310}"/>
              </a:ext>
            </a:extLst>
          </p:cNvPr>
          <p:cNvSpPr txBox="1"/>
          <p:nvPr/>
        </p:nvSpPr>
        <p:spPr>
          <a:xfrm>
            <a:off x="153207" y="124843"/>
            <a:ext cx="110799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熊本県</a:t>
            </a:r>
          </a:p>
        </p:txBody>
      </p:sp>
      <p:sp>
        <p:nvSpPr>
          <p:cNvPr id="113" name="テキスト ボックス 112">
            <a:extLst>
              <a:ext uri="{FF2B5EF4-FFF2-40B4-BE49-F238E27FC236}">
                <a16:creationId xmlns:a16="http://schemas.microsoft.com/office/drawing/2014/main" id="{2FC83AC9-4888-4D35-8637-79EB5050BE40}"/>
              </a:ext>
            </a:extLst>
          </p:cNvPr>
          <p:cNvSpPr txBox="1"/>
          <p:nvPr/>
        </p:nvSpPr>
        <p:spPr>
          <a:xfrm>
            <a:off x="117929" y="547144"/>
            <a:ext cx="305724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令和〇〇年</a:t>
            </a:r>
            <a:endParaRPr kumimoji="1" lang="en-US" altLang="ja-JP" sz="14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市区町村別〇〇〇〇〇〇〇〇データ</a:t>
            </a:r>
          </a:p>
        </p:txBody>
      </p:sp>
      <p:cxnSp>
        <p:nvCxnSpPr>
          <p:cNvPr id="114" name="直線コネクタ 113">
            <a:extLst>
              <a:ext uri="{FF2B5EF4-FFF2-40B4-BE49-F238E27FC236}">
                <a16:creationId xmlns:a16="http://schemas.microsoft.com/office/drawing/2014/main" id="{EA6D22F0-A428-40DA-A72E-729BA17255F9}"/>
              </a:ext>
            </a:extLst>
          </p:cNvPr>
          <p:cNvCxnSpPr/>
          <p:nvPr/>
        </p:nvCxnSpPr>
        <p:spPr>
          <a:xfrm>
            <a:off x="144818" y="519396"/>
            <a:ext cx="2969711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18" name="グループ化 117">
            <a:extLst>
              <a:ext uri="{FF2B5EF4-FFF2-40B4-BE49-F238E27FC236}">
                <a16:creationId xmlns:a16="http://schemas.microsoft.com/office/drawing/2014/main" id="{9C78E66E-C880-47E3-B8FA-DCFAD5C7BFFA}"/>
              </a:ext>
            </a:extLst>
          </p:cNvPr>
          <p:cNvGrpSpPr/>
          <p:nvPr/>
        </p:nvGrpSpPr>
        <p:grpSpPr>
          <a:xfrm>
            <a:off x="2965835" y="306847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19" name="四角形: 上の 2 つの角を丸める 118">
              <a:extLst>
                <a:ext uri="{FF2B5EF4-FFF2-40B4-BE49-F238E27FC236}">
                  <a16:creationId xmlns:a16="http://schemas.microsoft.com/office/drawing/2014/main" id="{7E7CE84B-3749-4C79-B815-6BE52C1383F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熊本市</a:t>
              </a:r>
            </a:p>
          </p:txBody>
        </p:sp>
        <p:sp>
          <p:nvSpPr>
            <p:cNvPr id="120" name="四角形: 上の 2 つの角を丸める 119">
              <a:extLst>
                <a:ext uri="{FF2B5EF4-FFF2-40B4-BE49-F238E27FC236}">
                  <a16:creationId xmlns:a16="http://schemas.microsoft.com/office/drawing/2014/main" id="{F2D7EE0C-B858-4940-B259-829BC0F4A5D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sp>
        <p:nvSpPr>
          <p:cNvPr id="185" name="テキスト ボックス 184">
            <a:extLst>
              <a:ext uri="{FF2B5EF4-FFF2-40B4-BE49-F238E27FC236}">
                <a16:creationId xmlns:a16="http://schemas.microsoft.com/office/drawing/2014/main" id="{CCC90C8E-74DB-4F6B-A993-0AB3175A8424}"/>
              </a:ext>
            </a:extLst>
          </p:cNvPr>
          <p:cNvSpPr txBox="1"/>
          <p:nvPr/>
        </p:nvSpPr>
        <p:spPr>
          <a:xfrm>
            <a:off x="1612618" y="7518403"/>
            <a:ext cx="723275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熊本市</a:t>
            </a:r>
          </a:p>
        </p:txBody>
      </p:sp>
      <p:grpSp>
        <p:nvGrpSpPr>
          <p:cNvPr id="192" name="Group 326">
            <a:extLst>
              <a:ext uri="{FF2B5EF4-FFF2-40B4-BE49-F238E27FC236}">
                <a16:creationId xmlns:a16="http://schemas.microsoft.com/office/drawing/2014/main" id="{6B4236DE-848B-45E7-8E4E-FB570A7E65E8}"/>
              </a:ext>
            </a:extLst>
          </p:cNvPr>
          <p:cNvGrpSpPr>
            <a:grpSpLocks/>
          </p:cNvGrpSpPr>
          <p:nvPr/>
        </p:nvGrpSpPr>
        <p:grpSpPr bwMode="auto">
          <a:xfrm>
            <a:off x="244275" y="6926431"/>
            <a:ext cx="1908832" cy="2865908"/>
            <a:chOff x="2712" y="2330"/>
            <a:chExt cx="1077" cy="1617"/>
          </a:xfrm>
        </p:grpSpPr>
        <p:sp>
          <p:nvSpPr>
            <p:cNvPr id="193" name="Freeform 318">
              <a:extLst>
                <a:ext uri="{FF2B5EF4-FFF2-40B4-BE49-F238E27FC236}">
                  <a16:creationId xmlns:a16="http://schemas.microsoft.com/office/drawing/2014/main" id="{480AC0C1-029F-4CC9-9AA8-66962D83B558}"/>
                </a:ext>
              </a:extLst>
            </p:cNvPr>
            <p:cNvSpPr>
              <a:spLocks/>
            </p:cNvSpPr>
            <p:nvPr/>
          </p:nvSpPr>
          <p:spPr bwMode="auto">
            <a:xfrm>
              <a:off x="2938" y="2330"/>
              <a:ext cx="510" cy="850"/>
            </a:xfrm>
            <a:custGeom>
              <a:avLst/>
              <a:gdLst>
                <a:gd name="T0" fmla="*/ 0 w 510"/>
                <a:gd name="T1" fmla="*/ 624 h 851"/>
                <a:gd name="T2" fmla="*/ 0 w 510"/>
                <a:gd name="T3" fmla="*/ 595 h 851"/>
                <a:gd name="T4" fmla="*/ 57 w 510"/>
                <a:gd name="T5" fmla="*/ 567 h 851"/>
                <a:gd name="T6" fmla="*/ 57 w 510"/>
                <a:gd name="T7" fmla="*/ 454 h 851"/>
                <a:gd name="T8" fmla="*/ 85 w 510"/>
                <a:gd name="T9" fmla="*/ 397 h 851"/>
                <a:gd name="T10" fmla="*/ 57 w 510"/>
                <a:gd name="T11" fmla="*/ 312 h 851"/>
                <a:gd name="T12" fmla="*/ 57 w 510"/>
                <a:gd name="T13" fmla="*/ 255 h 851"/>
                <a:gd name="T14" fmla="*/ 85 w 510"/>
                <a:gd name="T15" fmla="*/ 227 h 851"/>
                <a:gd name="T16" fmla="*/ 142 w 510"/>
                <a:gd name="T17" fmla="*/ 227 h 851"/>
                <a:gd name="T18" fmla="*/ 170 w 510"/>
                <a:gd name="T19" fmla="*/ 198 h 851"/>
                <a:gd name="T20" fmla="*/ 170 w 510"/>
                <a:gd name="T21" fmla="*/ 142 h 851"/>
                <a:gd name="T22" fmla="*/ 255 w 510"/>
                <a:gd name="T23" fmla="*/ 113 h 851"/>
                <a:gd name="T24" fmla="*/ 340 w 510"/>
                <a:gd name="T25" fmla="*/ 0 h 851"/>
                <a:gd name="T26" fmla="*/ 425 w 510"/>
                <a:gd name="T27" fmla="*/ 0 h 851"/>
                <a:gd name="T28" fmla="*/ 425 w 510"/>
                <a:gd name="T29" fmla="*/ 255 h 851"/>
                <a:gd name="T30" fmla="*/ 397 w 510"/>
                <a:gd name="T31" fmla="*/ 369 h 851"/>
                <a:gd name="T32" fmla="*/ 397 w 510"/>
                <a:gd name="T33" fmla="*/ 482 h 851"/>
                <a:gd name="T34" fmla="*/ 425 w 510"/>
                <a:gd name="T35" fmla="*/ 454 h 851"/>
                <a:gd name="T36" fmla="*/ 454 w 510"/>
                <a:gd name="T37" fmla="*/ 539 h 851"/>
                <a:gd name="T38" fmla="*/ 425 w 510"/>
                <a:gd name="T39" fmla="*/ 624 h 851"/>
                <a:gd name="T40" fmla="*/ 510 w 510"/>
                <a:gd name="T41" fmla="*/ 680 h 851"/>
                <a:gd name="T42" fmla="*/ 482 w 510"/>
                <a:gd name="T43" fmla="*/ 765 h 851"/>
                <a:gd name="T44" fmla="*/ 397 w 510"/>
                <a:gd name="T45" fmla="*/ 794 h 851"/>
                <a:gd name="T46" fmla="*/ 397 w 510"/>
                <a:gd name="T47" fmla="*/ 822 h 851"/>
                <a:gd name="T48" fmla="*/ 312 w 510"/>
                <a:gd name="T49" fmla="*/ 851 h 851"/>
                <a:gd name="T50" fmla="*/ 312 w 510"/>
                <a:gd name="T51" fmla="*/ 794 h 851"/>
                <a:gd name="T52" fmla="*/ 227 w 510"/>
                <a:gd name="T53" fmla="*/ 765 h 851"/>
                <a:gd name="T54" fmla="*/ 198 w 510"/>
                <a:gd name="T55" fmla="*/ 737 h 851"/>
                <a:gd name="T56" fmla="*/ 113 w 510"/>
                <a:gd name="T57" fmla="*/ 794 h 851"/>
                <a:gd name="T58" fmla="*/ 142 w 510"/>
                <a:gd name="T59" fmla="*/ 680 h 851"/>
                <a:gd name="T60" fmla="*/ 113 w 510"/>
                <a:gd name="T61" fmla="*/ 624 h 851"/>
                <a:gd name="T62" fmla="*/ 57 w 510"/>
                <a:gd name="T63" fmla="*/ 652 h 851"/>
                <a:gd name="T64" fmla="*/ 0 w 510"/>
                <a:gd name="T65" fmla="*/ 624 h 8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510" h="851">
                  <a:moveTo>
                    <a:pt x="0" y="624"/>
                  </a:moveTo>
                  <a:lnTo>
                    <a:pt x="0" y="595"/>
                  </a:lnTo>
                  <a:lnTo>
                    <a:pt x="57" y="567"/>
                  </a:lnTo>
                  <a:lnTo>
                    <a:pt x="57" y="454"/>
                  </a:lnTo>
                  <a:lnTo>
                    <a:pt x="85" y="397"/>
                  </a:lnTo>
                  <a:lnTo>
                    <a:pt x="57" y="312"/>
                  </a:lnTo>
                  <a:lnTo>
                    <a:pt x="57" y="255"/>
                  </a:lnTo>
                  <a:lnTo>
                    <a:pt x="85" y="227"/>
                  </a:lnTo>
                  <a:lnTo>
                    <a:pt x="142" y="227"/>
                  </a:lnTo>
                  <a:lnTo>
                    <a:pt x="170" y="198"/>
                  </a:lnTo>
                  <a:lnTo>
                    <a:pt x="170" y="142"/>
                  </a:lnTo>
                  <a:lnTo>
                    <a:pt x="255" y="113"/>
                  </a:lnTo>
                  <a:lnTo>
                    <a:pt x="340" y="0"/>
                  </a:lnTo>
                  <a:lnTo>
                    <a:pt x="425" y="0"/>
                  </a:lnTo>
                  <a:lnTo>
                    <a:pt x="425" y="255"/>
                  </a:lnTo>
                  <a:lnTo>
                    <a:pt x="397" y="369"/>
                  </a:lnTo>
                  <a:lnTo>
                    <a:pt x="397" y="482"/>
                  </a:lnTo>
                  <a:lnTo>
                    <a:pt x="425" y="454"/>
                  </a:lnTo>
                  <a:lnTo>
                    <a:pt x="454" y="539"/>
                  </a:lnTo>
                  <a:lnTo>
                    <a:pt x="425" y="624"/>
                  </a:lnTo>
                  <a:lnTo>
                    <a:pt x="510" y="680"/>
                  </a:lnTo>
                  <a:lnTo>
                    <a:pt x="482" y="765"/>
                  </a:lnTo>
                  <a:lnTo>
                    <a:pt x="397" y="794"/>
                  </a:lnTo>
                  <a:lnTo>
                    <a:pt x="397" y="822"/>
                  </a:lnTo>
                  <a:lnTo>
                    <a:pt x="312" y="851"/>
                  </a:lnTo>
                  <a:lnTo>
                    <a:pt x="312" y="794"/>
                  </a:lnTo>
                  <a:lnTo>
                    <a:pt x="227" y="765"/>
                  </a:lnTo>
                  <a:lnTo>
                    <a:pt x="198" y="737"/>
                  </a:lnTo>
                  <a:lnTo>
                    <a:pt x="113" y="794"/>
                  </a:lnTo>
                  <a:lnTo>
                    <a:pt x="142" y="680"/>
                  </a:lnTo>
                  <a:lnTo>
                    <a:pt x="113" y="624"/>
                  </a:lnTo>
                  <a:lnTo>
                    <a:pt x="57" y="652"/>
                  </a:lnTo>
                  <a:lnTo>
                    <a:pt x="0" y="624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94" name="Freeform 319">
              <a:extLst>
                <a:ext uri="{FF2B5EF4-FFF2-40B4-BE49-F238E27FC236}">
                  <a16:creationId xmlns:a16="http://schemas.microsoft.com/office/drawing/2014/main" id="{7AA0DE90-398D-4BB2-93DB-908343AD7F3B}"/>
                </a:ext>
              </a:extLst>
            </p:cNvPr>
            <p:cNvSpPr>
              <a:spLocks/>
            </p:cNvSpPr>
            <p:nvPr/>
          </p:nvSpPr>
          <p:spPr bwMode="auto">
            <a:xfrm>
              <a:off x="2712" y="2955"/>
              <a:ext cx="539" cy="595"/>
            </a:xfrm>
            <a:custGeom>
              <a:avLst/>
              <a:gdLst>
                <a:gd name="T0" fmla="*/ 29 w 539"/>
                <a:gd name="T1" fmla="*/ 85 h 595"/>
                <a:gd name="T2" fmla="*/ 57 w 539"/>
                <a:gd name="T3" fmla="*/ 28 h 595"/>
                <a:gd name="T4" fmla="*/ 170 w 539"/>
                <a:gd name="T5" fmla="*/ 56 h 595"/>
                <a:gd name="T6" fmla="*/ 227 w 539"/>
                <a:gd name="T7" fmla="*/ 0 h 595"/>
                <a:gd name="T8" fmla="*/ 284 w 539"/>
                <a:gd name="T9" fmla="*/ 28 h 595"/>
                <a:gd name="T10" fmla="*/ 340 w 539"/>
                <a:gd name="T11" fmla="*/ 0 h 595"/>
                <a:gd name="T12" fmla="*/ 369 w 539"/>
                <a:gd name="T13" fmla="*/ 56 h 595"/>
                <a:gd name="T14" fmla="*/ 340 w 539"/>
                <a:gd name="T15" fmla="*/ 170 h 595"/>
                <a:gd name="T16" fmla="*/ 425 w 539"/>
                <a:gd name="T17" fmla="*/ 113 h 595"/>
                <a:gd name="T18" fmla="*/ 454 w 539"/>
                <a:gd name="T19" fmla="*/ 141 h 595"/>
                <a:gd name="T20" fmla="*/ 539 w 539"/>
                <a:gd name="T21" fmla="*/ 170 h 595"/>
                <a:gd name="T22" fmla="*/ 539 w 539"/>
                <a:gd name="T23" fmla="*/ 227 h 595"/>
                <a:gd name="T24" fmla="*/ 425 w 539"/>
                <a:gd name="T25" fmla="*/ 312 h 595"/>
                <a:gd name="T26" fmla="*/ 454 w 539"/>
                <a:gd name="T27" fmla="*/ 340 h 595"/>
                <a:gd name="T28" fmla="*/ 482 w 539"/>
                <a:gd name="T29" fmla="*/ 368 h 595"/>
                <a:gd name="T30" fmla="*/ 482 w 539"/>
                <a:gd name="T31" fmla="*/ 397 h 595"/>
                <a:gd name="T32" fmla="*/ 425 w 539"/>
                <a:gd name="T33" fmla="*/ 482 h 595"/>
                <a:gd name="T34" fmla="*/ 340 w 539"/>
                <a:gd name="T35" fmla="*/ 482 h 595"/>
                <a:gd name="T36" fmla="*/ 284 w 539"/>
                <a:gd name="T37" fmla="*/ 510 h 595"/>
                <a:gd name="T38" fmla="*/ 255 w 539"/>
                <a:gd name="T39" fmla="*/ 538 h 595"/>
                <a:gd name="T40" fmla="*/ 142 w 539"/>
                <a:gd name="T41" fmla="*/ 595 h 595"/>
                <a:gd name="T42" fmla="*/ 142 w 539"/>
                <a:gd name="T43" fmla="*/ 538 h 595"/>
                <a:gd name="T44" fmla="*/ 114 w 539"/>
                <a:gd name="T45" fmla="*/ 482 h 595"/>
                <a:gd name="T46" fmla="*/ 29 w 539"/>
                <a:gd name="T47" fmla="*/ 482 h 595"/>
                <a:gd name="T48" fmla="*/ 0 w 539"/>
                <a:gd name="T49" fmla="*/ 453 h 595"/>
                <a:gd name="T50" fmla="*/ 114 w 539"/>
                <a:gd name="T51" fmla="*/ 425 h 595"/>
                <a:gd name="T52" fmla="*/ 85 w 539"/>
                <a:gd name="T53" fmla="*/ 397 h 595"/>
                <a:gd name="T54" fmla="*/ 142 w 539"/>
                <a:gd name="T55" fmla="*/ 312 h 595"/>
                <a:gd name="T56" fmla="*/ 85 w 539"/>
                <a:gd name="T57" fmla="*/ 170 h 595"/>
                <a:gd name="T58" fmla="*/ 29 w 539"/>
                <a:gd name="T59" fmla="*/ 85 h 5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539" h="595">
                  <a:moveTo>
                    <a:pt x="29" y="85"/>
                  </a:moveTo>
                  <a:lnTo>
                    <a:pt x="57" y="28"/>
                  </a:lnTo>
                  <a:lnTo>
                    <a:pt x="170" y="56"/>
                  </a:lnTo>
                  <a:lnTo>
                    <a:pt x="227" y="0"/>
                  </a:lnTo>
                  <a:lnTo>
                    <a:pt x="284" y="28"/>
                  </a:lnTo>
                  <a:lnTo>
                    <a:pt x="340" y="0"/>
                  </a:lnTo>
                  <a:lnTo>
                    <a:pt x="369" y="56"/>
                  </a:lnTo>
                  <a:lnTo>
                    <a:pt x="340" y="170"/>
                  </a:lnTo>
                  <a:lnTo>
                    <a:pt x="425" y="113"/>
                  </a:lnTo>
                  <a:lnTo>
                    <a:pt x="454" y="141"/>
                  </a:lnTo>
                  <a:lnTo>
                    <a:pt x="539" y="170"/>
                  </a:lnTo>
                  <a:lnTo>
                    <a:pt x="539" y="227"/>
                  </a:lnTo>
                  <a:lnTo>
                    <a:pt x="425" y="312"/>
                  </a:lnTo>
                  <a:lnTo>
                    <a:pt x="454" y="340"/>
                  </a:lnTo>
                  <a:lnTo>
                    <a:pt x="482" y="368"/>
                  </a:lnTo>
                  <a:lnTo>
                    <a:pt x="482" y="397"/>
                  </a:lnTo>
                  <a:lnTo>
                    <a:pt x="425" y="482"/>
                  </a:lnTo>
                  <a:lnTo>
                    <a:pt x="340" y="482"/>
                  </a:lnTo>
                  <a:lnTo>
                    <a:pt x="284" y="510"/>
                  </a:lnTo>
                  <a:lnTo>
                    <a:pt x="255" y="538"/>
                  </a:lnTo>
                  <a:lnTo>
                    <a:pt x="142" y="595"/>
                  </a:lnTo>
                  <a:lnTo>
                    <a:pt x="142" y="538"/>
                  </a:lnTo>
                  <a:lnTo>
                    <a:pt x="114" y="482"/>
                  </a:lnTo>
                  <a:lnTo>
                    <a:pt x="29" y="482"/>
                  </a:lnTo>
                  <a:lnTo>
                    <a:pt x="0" y="453"/>
                  </a:lnTo>
                  <a:lnTo>
                    <a:pt x="114" y="425"/>
                  </a:lnTo>
                  <a:lnTo>
                    <a:pt x="85" y="397"/>
                  </a:lnTo>
                  <a:lnTo>
                    <a:pt x="142" y="312"/>
                  </a:lnTo>
                  <a:lnTo>
                    <a:pt x="85" y="170"/>
                  </a:lnTo>
                  <a:lnTo>
                    <a:pt x="29" y="85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95" name="Freeform 320">
              <a:extLst>
                <a:ext uri="{FF2B5EF4-FFF2-40B4-BE49-F238E27FC236}">
                  <a16:creationId xmlns:a16="http://schemas.microsoft.com/office/drawing/2014/main" id="{310C4748-6910-4EC9-9690-791321F12362}"/>
                </a:ext>
              </a:extLst>
            </p:cNvPr>
            <p:cNvSpPr>
              <a:spLocks/>
            </p:cNvSpPr>
            <p:nvPr/>
          </p:nvSpPr>
          <p:spPr bwMode="auto">
            <a:xfrm>
              <a:off x="2826" y="3437"/>
              <a:ext cx="737" cy="510"/>
            </a:xfrm>
            <a:custGeom>
              <a:avLst/>
              <a:gdLst>
                <a:gd name="T0" fmla="*/ 28 w 737"/>
                <a:gd name="T1" fmla="*/ 113 h 510"/>
                <a:gd name="T2" fmla="*/ 141 w 737"/>
                <a:gd name="T3" fmla="*/ 56 h 510"/>
                <a:gd name="T4" fmla="*/ 170 w 737"/>
                <a:gd name="T5" fmla="*/ 28 h 510"/>
                <a:gd name="T6" fmla="*/ 226 w 737"/>
                <a:gd name="T7" fmla="*/ 0 h 510"/>
                <a:gd name="T8" fmla="*/ 311 w 737"/>
                <a:gd name="T9" fmla="*/ 0 h 510"/>
                <a:gd name="T10" fmla="*/ 340 w 737"/>
                <a:gd name="T11" fmla="*/ 28 h 510"/>
                <a:gd name="T12" fmla="*/ 340 w 737"/>
                <a:gd name="T13" fmla="*/ 85 h 510"/>
                <a:gd name="T14" fmla="*/ 368 w 737"/>
                <a:gd name="T15" fmla="*/ 113 h 510"/>
                <a:gd name="T16" fmla="*/ 396 w 737"/>
                <a:gd name="T17" fmla="*/ 113 h 510"/>
                <a:gd name="T18" fmla="*/ 453 w 737"/>
                <a:gd name="T19" fmla="*/ 141 h 510"/>
                <a:gd name="T20" fmla="*/ 538 w 737"/>
                <a:gd name="T21" fmla="*/ 113 h 510"/>
                <a:gd name="T22" fmla="*/ 652 w 737"/>
                <a:gd name="T23" fmla="*/ 141 h 510"/>
                <a:gd name="T24" fmla="*/ 680 w 737"/>
                <a:gd name="T25" fmla="*/ 226 h 510"/>
                <a:gd name="T26" fmla="*/ 652 w 737"/>
                <a:gd name="T27" fmla="*/ 255 h 510"/>
                <a:gd name="T28" fmla="*/ 652 w 737"/>
                <a:gd name="T29" fmla="*/ 312 h 510"/>
                <a:gd name="T30" fmla="*/ 680 w 737"/>
                <a:gd name="T31" fmla="*/ 340 h 510"/>
                <a:gd name="T32" fmla="*/ 680 w 737"/>
                <a:gd name="T33" fmla="*/ 368 h 510"/>
                <a:gd name="T34" fmla="*/ 737 w 737"/>
                <a:gd name="T35" fmla="*/ 453 h 510"/>
                <a:gd name="T36" fmla="*/ 708 w 737"/>
                <a:gd name="T37" fmla="*/ 482 h 510"/>
                <a:gd name="T38" fmla="*/ 652 w 737"/>
                <a:gd name="T39" fmla="*/ 482 h 510"/>
                <a:gd name="T40" fmla="*/ 623 w 737"/>
                <a:gd name="T41" fmla="*/ 425 h 510"/>
                <a:gd name="T42" fmla="*/ 567 w 737"/>
                <a:gd name="T43" fmla="*/ 510 h 510"/>
                <a:gd name="T44" fmla="*/ 481 w 737"/>
                <a:gd name="T45" fmla="*/ 397 h 510"/>
                <a:gd name="T46" fmla="*/ 453 w 737"/>
                <a:gd name="T47" fmla="*/ 368 h 510"/>
                <a:gd name="T48" fmla="*/ 368 w 737"/>
                <a:gd name="T49" fmla="*/ 340 h 510"/>
                <a:gd name="T50" fmla="*/ 311 w 737"/>
                <a:gd name="T51" fmla="*/ 340 h 510"/>
                <a:gd name="T52" fmla="*/ 283 w 737"/>
                <a:gd name="T53" fmla="*/ 283 h 510"/>
                <a:gd name="T54" fmla="*/ 170 w 737"/>
                <a:gd name="T55" fmla="*/ 226 h 510"/>
                <a:gd name="T56" fmla="*/ 113 w 737"/>
                <a:gd name="T57" fmla="*/ 255 h 510"/>
                <a:gd name="T58" fmla="*/ 56 w 737"/>
                <a:gd name="T59" fmla="*/ 226 h 510"/>
                <a:gd name="T60" fmla="*/ 0 w 737"/>
                <a:gd name="T61" fmla="*/ 170 h 510"/>
                <a:gd name="T62" fmla="*/ 28 w 737"/>
                <a:gd name="T63" fmla="*/ 113 h 5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737" h="510">
                  <a:moveTo>
                    <a:pt x="28" y="113"/>
                  </a:moveTo>
                  <a:lnTo>
                    <a:pt x="141" y="56"/>
                  </a:lnTo>
                  <a:lnTo>
                    <a:pt x="170" y="28"/>
                  </a:lnTo>
                  <a:lnTo>
                    <a:pt x="226" y="0"/>
                  </a:lnTo>
                  <a:lnTo>
                    <a:pt x="311" y="0"/>
                  </a:lnTo>
                  <a:lnTo>
                    <a:pt x="340" y="28"/>
                  </a:lnTo>
                  <a:lnTo>
                    <a:pt x="340" y="85"/>
                  </a:lnTo>
                  <a:lnTo>
                    <a:pt x="368" y="113"/>
                  </a:lnTo>
                  <a:lnTo>
                    <a:pt x="396" y="113"/>
                  </a:lnTo>
                  <a:lnTo>
                    <a:pt x="453" y="141"/>
                  </a:lnTo>
                  <a:lnTo>
                    <a:pt x="538" y="113"/>
                  </a:lnTo>
                  <a:lnTo>
                    <a:pt x="652" y="141"/>
                  </a:lnTo>
                  <a:lnTo>
                    <a:pt x="680" y="226"/>
                  </a:lnTo>
                  <a:lnTo>
                    <a:pt x="652" y="255"/>
                  </a:lnTo>
                  <a:lnTo>
                    <a:pt x="652" y="312"/>
                  </a:lnTo>
                  <a:lnTo>
                    <a:pt x="680" y="340"/>
                  </a:lnTo>
                  <a:lnTo>
                    <a:pt x="680" y="368"/>
                  </a:lnTo>
                  <a:lnTo>
                    <a:pt x="737" y="453"/>
                  </a:lnTo>
                  <a:lnTo>
                    <a:pt x="708" y="482"/>
                  </a:lnTo>
                  <a:lnTo>
                    <a:pt x="652" y="482"/>
                  </a:lnTo>
                  <a:lnTo>
                    <a:pt x="623" y="425"/>
                  </a:lnTo>
                  <a:lnTo>
                    <a:pt x="567" y="510"/>
                  </a:lnTo>
                  <a:lnTo>
                    <a:pt x="481" y="397"/>
                  </a:lnTo>
                  <a:lnTo>
                    <a:pt x="453" y="368"/>
                  </a:lnTo>
                  <a:lnTo>
                    <a:pt x="368" y="340"/>
                  </a:lnTo>
                  <a:lnTo>
                    <a:pt x="311" y="340"/>
                  </a:lnTo>
                  <a:lnTo>
                    <a:pt x="283" y="283"/>
                  </a:lnTo>
                  <a:lnTo>
                    <a:pt x="170" y="226"/>
                  </a:lnTo>
                  <a:lnTo>
                    <a:pt x="113" y="255"/>
                  </a:lnTo>
                  <a:lnTo>
                    <a:pt x="56" y="226"/>
                  </a:lnTo>
                  <a:lnTo>
                    <a:pt x="0" y="170"/>
                  </a:lnTo>
                  <a:lnTo>
                    <a:pt x="28" y="113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96" name="Freeform 321">
              <a:extLst>
                <a:ext uri="{FF2B5EF4-FFF2-40B4-BE49-F238E27FC236}">
                  <a16:creationId xmlns:a16="http://schemas.microsoft.com/office/drawing/2014/main" id="{83AA8AAF-6C6A-40D5-9797-CDD45E084092}"/>
                </a:ext>
              </a:extLst>
            </p:cNvPr>
            <p:cNvSpPr>
              <a:spLocks/>
            </p:cNvSpPr>
            <p:nvPr/>
          </p:nvSpPr>
          <p:spPr bwMode="auto">
            <a:xfrm>
              <a:off x="3137" y="3153"/>
              <a:ext cx="482" cy="397"/>
            </a:xfrm>
            <a:custGeom>
              <a:avLst/>
              <a:gdLst>
                <a:gd name="T0" fmla="*/ 57 w 482"/>
                <a:gd name="T1" fmla="*/ 397 h 397"/>
                <a:gd name="T2" fmla="*/ 85 w 482"/>
                <a:gd name="T3" fmla="*/ 397 h 397"/>
                <a:gd name="T4" fmla="*/ 170 w 482"/>
                <a:gd name="T5" fmla="*/ 369 h 397"/>
                <a:gd name="T6" fmla="*/ 199 w 482"/>
                <a:gd name="T7" fmla="*/ 340 h 397"/>
                <a:gd name="T8" fmla="*/ 284 w 482"/>
                <a:gd name="T9" fmla="*/ 340 h 397"/>
                <a:gd name="T10" fmla="*/ 312 w 482"/>
                <a:gd name="T11" fmla="*/ 284 h 397"/>
                <a:gd name="T12" fmla="*/ 397 w 482"/>
                <a:gd name="T13" fmla="*/ 255 h 397"/>
                <a:gd name="T14" fmla="*/ 454 w 482"/>
                <a:gd name="T15" fmla="*/ 255 h 397"/>
                <a:gd name="T16" fmla="*/ 482 w 482"/>
                <a:gd name="T17" fmla="*/ 227 h 397"/>
                <a:gd name="T18" fmla="*/ 454 w 482"/>
                <a:gd name="T19" fmla="*/ 142 h 397"/>
                <a:gd name="T20" fmla="*/ 397 w 482"/>
                <a:gd name="T21" fmla="*/ 142 h 397"/>
                <a:gd name="T22" fmla="*/ 369 w 482"/>
                <a:gd name="T23" fmla="*/ 114 h 397"/>
                <a:gd name="T24" fmla="*/ 227 w 482"/>
                <a:gd name="T25" fmla="*/ 85 h 397"/>
                <a:gd name="T26" fmla="*/ 199 w 482"/>
                <a:gd name="T27" fmla="*/ 0 h 397"/>
                <a:gd name="T28" fmla="*/ 114 w 482"/>
                <a:gd name="T29" fmla="*/ 29 h 397"/>
                <a:gd name="T30" fmla="*/ 0 w 482"/>
                <a:gd name="T31" fmla="*/ 114 h 397"/>
                <a:gd name="T32" fmla="*/ 57 w 482"/>
                <a:gd name="T33" fmla="*/ 170 h 397"/>
                <a:gd name="T34" fmla="*/ 57 w 482"/>
                <a:gd name="T35" fmla="*/ 199 h 397"/>
                <a:gd name="T36" fmla="*/ 0 w 482"/>
                <a:gd name="T37" fmla="*/ 284 h 397"/>
                <a:gd name="T38" fmla="*/ 29 w 482"/>
                <a:gd name="T39" fmla="*/ 312 h 397"/>
                <a:gd name="T40" fmla="*/ 29 w 482"/>
                <a:gd name="T41" fmla="*/ 369 h 397"/>
                <a:gd name="T42" fmla="*/ 57 w 482"/>
                <a:gd name="T43" fmla="*/ 397 h 3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482" h="397">
                  <a:moveTo>
                    <a:pt x="57" y="397"/>
                  </a:moveTo>
                  <a:lnTo>
                    <a:pt x="85" y="397"/>
                  </a:lnTo>
                  <a:lnTo>
                    <a:pt x="170" y="369"/>
                  </a:lnTo>
                  <a:lnTo>
                    <a:pt x="199" y="340"/>
                  </a:lnTo>
                  <a:lnTo>
                    <a:pt x="284" y="340"/>
                  </a:lnTo>
                  <a:lnTo>
                    <a:pt x="312" y="284"/>
                  </a:lnTo>
                  <a:lnTo>
                    <a:pt x="397" y="255"/>
                  </a:lnTo>
                  <a:lnTo>
                    <a:pt x="454" y="255"/>
                  </a:lnTo>
                  <a:lnTo>
                    <a:pt x="482" y="227"/>
                  </a:lnTo>
                  <a:lnTo>
                    <a:pt x="454" y="142"/>
                  </a:lnTo>
                  <a:lnTo>
                    <a:pt x="397" y="142"/>
                  </a:lnTo>
                  <a:lnTo>
                    <a:pt x="369" y="114"/>
                  </a:lnTo>
                  <a:lnTo>
                    <a:pt x="227" y="85"/>
                  </a:lnTo>
                  <a:lnTo>
                    <a:pt x="199" y="0"/>
                  </a:lnTo>
                  <a:lnTo>
                    <a:pt x="114" y="29"/>
                  </a:lnTo>
                  <a:lnTo>
                    <a:pt x="0" y="114"/>
                  </a:lnTo>
                  <a:lnTo>
                    <a:pt x="57" y="170"/>
                  </a:lnTo>
                  <a:lnTo>
                    <a:pt x="57" y="199"/>
                  </a:lnTo>
                  <a:lnTo>
                    <a:pt x="0" y="284"/>
                  </a:lnTo>
                  <a:lnTo>
                    <a:pt x="29" y="312"/>
                  </a:lnTo>
                  <a:lnTo>
                    <a:pt x="29" y="369"/>
                  </a:lnTo>
                  <a:lnTo>
                    <a:pt x="57" y="397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97" name="Freeform 322">
              <a:extLst>
                <a:ext uri="{FF2B5EF4-FFF2-40B4-BE49-F238E27FC236}">
                  <a16:creationId xmlns:a16="http://schemas.microsoft.com/office/drawing/2014/main" id="{A7F4B099-129E-4C54-A2C0-F4A29C4450FD}"/>
                </a:ext>
              </a:extLst>
            </p:cNvPr>
            <p:cNvSpPr>
              <a:spLocks/>
            </p:cNvSpPr>
            <p:nvPr/>
          </p:nvSpPr>
          <p:spPr bwMode="auto">
            <a:xfrm>
              <a:off x="3336" y="2955"/>
              <a:ext cx="453" cy="340"/>
            </a:xfrm>
            <a:custGeom>
              <a:avLst/>
              <a:gdLst>
                <a:gd name="T0" fmla="*/ 255 w 453"/>
                <a:gd name="T1" fmla="*/ 340 h 340"/>
                <a:gd name="T2" fmla="*/ 198 w 453"/>
                <a:gd name="T3" fmla="*/ 340 h 340"/>
                <a:gd name="T4" fmla="*/ 170 w 453"/>
                <a:gd name="T5" fmla="*/ 312 h 340"/>
                <a:gd name="T6" fmla="*/ 28 w 453"/>
                <a:gd name="T7" fmla="*/ 283 h 340"/>
                <a:gd name="T8" fmla="*/ 0 w 453"/>
                <a:gd name="T9" fmla="*/ 198 h 340"/>
                <a:gd name="T10" fmla="*/ 0 w 453"/>
                <a:gd name="T11" fmla="*/ 170 h 340"/>
                <a:gd name="T12" fmla="*/ 85 w 453"/>
                <a:gd name="T13" fmla="*/ 141 h 340"/>
                <a:gd name="T14" fmla="*/ 113 w 453"/>
                <a:gd name="T15" fmla="*/ 56 h 340"/>
                <a:gd name="T16" fmla="*/ 28 w 453"/>
                <a:gd name="T17" fmla="*/ 0 h 340"/>
                <a:gd name="T18" fmla="*/ 113 w 453"/>
                <a:gd name="T19" fmla="*/ 0 h 340"/>
                <a:gd name="T20" fmla="*/ 170 w 453"/>
                <a:gd name="T21" fmla="*/ 28 h 340"/>
                <a:gd name="T22" fmla="*/ 227 w 453"/>
                <a:gd name="T23" fmla="*/ 0 h 340"/>
                <a:gd name="T24" fmla="*/ 368 w 453"/>
                <a:gd name="T25" fmla="*/ 28 h 340"/>
                <a:gd name="T26" fmla="*/ 368 w 453"/>
                <a:gd name="T27" fmla="*/ 85 h 340"/>
                <a:gd name="T28" fmla="*/ 425 w 453"/>
                <a:gd name="T29" fmla="*/ 85 h 340"/>
                <a:gd name="T30" fmla="*/ 453 w 453"/>
                <a:gd name="T31" fmla="*/ 113 h 340"/>
                <a:gd name="T32" fmla="*/ 453 w 453"/>
                <a:gd name="T33" fmla="*/ 198 h 340"/>
                <a:gd name="T34" fmla="*/ 397 w 453"/>
                <a:gd name="T35" fmla="*/ 198 h 340"/>
                <a:gd name="T36" fmla="*/ 368 w 453"/>
                <a:gd name="T37" fmla="*/ 255 h 340"/>
                <a:gd name="T38" fmla="*/ 312 w 453"/>
                <a:gd name="T39" fmla="*/ 255 h 340"/>
                <a:gd name="T40" fmla="*/ 255 w 453"/>
                <a:gd name="T41" fmla="*/ 340 h 3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453" h="340">
                  <a:moveTo>
                    <a:pt x="255" y="340"/>
                  </a:moveTo>
                  <a:lnTo>
                    <a:pt x="198" y="340"/>
                  </a:lnTo>
                  <a:lnTo>
                    <a:pt x="170" y="312"/>
                  </a:lnTo>
                  <a:lnTo>
                    <a:pt x="28" y="283"/>
                  </a:lnTo>
                  <a:lnTo>
                    <a:pt x="0" y="198"/>
                  </a:lnTo>
                  <a:lnTo>
                    <a:pt x="0" y="170"/>
                  </a:lnTo>
                  <a:lnTo>
                    <a:pt x="85" y="141"/>
                  </a:lnTo>
                  <a:lnTo>
                    <a:pt x="113" y="56"/>
                  </a:lnTo>
                  <a:lnTo>
                    <a:pt x="28" y="0"/>
                  </a:lnTo>
                  <a:lnTo>
                    <a:pt x="113" y="0"/>
                  </a:lnTo>
                  <a:lnTo>
                    <a:pt x="170" y="28"/>
                  </a:lnTo>
                  <a:lnTo>
                    <a:pt x="227" y="0"/>
                  </a:lnTo>
                  <a:lnTo>
                    <a:pt x="368" y="28"/>
                  </a:lnTo>
                  <a:lnTo>
                    <a:pt x="368" y="85"/>
                  </a:lnTo>
                  <a:lnTo>
                    <a:pt x="425" y="85"/>
                  </a:lnTo>
                  <a:lnTo>
                    <a:pt x="453" y="113"/>
                  </a:lnTo>
                  <a:lnTo>
                    <a:pt x="453" y="198"/>
                  </a:lnTo>
                  <a:lnTo>
                    <a:pt x="397" y="198"/>
                  </a:lnTo>
                  <a:lnTo>
                    <a:pt x="368" y="255"/>
                  </a:lnTo>
                  <a:lnTo>
                    <a:pt x="312" y="255"/>
                  </a:lnTo>
                  <a:lnTo>
                    <a:pt x="255" y="34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</p:grpSp>
      <p:grpSp>
        <p:nvGrpSpPr>
          <p:cNvPr id="198" name="グループ化 197">
            <a:extLst>
              <a:ext uri="{FF2B5EF4-FFF2-40B4-BE49-F238E27FC236}">
                <a16:creationId xmlns:a16="http://schemas.microsoft.com/office/drawing/2014/main" id="{B034D27F-0853-422E-A638-1F96FB321C3F}"/>
              </a:ext>
            </a:extLst>
          </p:cNvPr>
          <p:cNvGrpSpPr/>
          <p:nvPr/>
        </p:nvGrpSpPr>
        <p:grpSpPr>
          <a:xfrm>
            <a:off x="717737" y="7428450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99" name="四角形: 上の 2 つの角を丸める 198">
              <a:extLst>
                <a:ext uri="{FF2B5EF4-FFF2-40B4-BE49-F238E27FC236}">
                  <a16:creationId xmlns:a16="http://schemas.microsoft.com/office/drawing/2014/main" id="{6B9AD8E4-DF91-4653-994D-7EFC37FC8F7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北区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00" name="四角形: 上の 2 つの角を丸める 199">
              <a:extLst>
                <a:ext uri="{FF2B5EF4-FFF2-40B4-BE49-F238E27FC236}">
                  <a16:creationId xmlns:a16="http://schemas.microsoft.com/office/drawing/2014/main" id="{37FDB1BE-5570-4521-8055-F9E357DF121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10" name="グループ化 209">
            <a:extLst>
              <a:ext uri="{FF2B5EF4-FFF2-40B4-BE49-F238E27FC236}">
                <a16:creationId xmlns:a16="http://schemas.microsoft.com/office/drawing/2014/main" id="{889B34DA-975F-4CB8-AA86-2B5DE8303141}"/>
              </a:ext>
            </a:extLst>
          </p:cNvPr>
          <p:cNvGrpSpPr/>
          <p:nvPr/>
        </p:nvGrpSpPr>
        <p:grpSpPr>
          <a:xfrm>
            <a:off x="351977" y="8050767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11" name="四角形: 上の 2 つの角を丸める 210">
              <a:extLst>
                <a:ext uri="{FF2B5EF4-FFF2-40B4-BE49-F238E27FC236}">
                  <a16:creationId xmlns:a16="http://schemas.microsoft.com/office/drawing/2014/main" id="{A328A439-6647-404F-B286-6998CCF2714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西区</a:t>
              </a:r>
            </a:p>
          </p:txBody>
        </p:sp>
        <p:sp>
          <p:nvSpPr>
            <p:cNvPr id="212" name="四角形: 上の 2 つの角を丸める 211">
              <a:extLst>
                <a:ext uri="{FF2B5EF4-FFF2-40B4-BE49-F238E27FC236}">
                  <a16:creationId xmlns:a16="http://schemas.microsoft.com/office/drawing/2014/main" id="{1030C07E-3329-4D87-B0B8-74DBDA6EE06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13" name="グループ化 212">
            <a:extLst>
              <a:ext uri="{FF2B5EF4-FFF2-40B4-BE49-F238E27FC236}">
                <a16:creationId xmlns:a16="http://schemas.microsoft.com/office/drawing/2014/main" id="{58EED18D-B242-4223-9BF6-477AE1922011}"/>
              </a:ext>
            </a:extLst>
          </p:cNvPr>
          <p:cNvGrpSpPr/>
          <p:nvPr/>
        </p:nvGrpSpPr>
        <p:grpSpPr>
          <a:xfrm>
            <a:off x="1412681" y="8050767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14" name="四角形: 上の 2 つの角を丸める 213">
              <a:extLst>
                <a:ext uri="{FF2B5EF4-FFF2-40B4-BE49-F238E27FC236}">
                  <a16:creationId xmlns:a16="http://schemas.microsoft.com/office/drawing/2014/main" id="{3FBF062B-5A70-4EBC-9218-ED206A05819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東区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15" name="四角形: 上の 2 つの角を丸める 214">
              <a:extLst>
                <a:ext uri="{FF2B5EF4-FFF2-40B4-BE49-F238E27FC236}">
                  <a16:creationId xmlns:a16="http://schemas.microsoft.com/office/drawing/2014/main" id="{F65E69E6-3EEB-4DB6-971A-A96CA1DD63E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16" name="グループ化 215">
            <a:extLst>
              <a:ext uri="{FF2B5EF4-FFF2-40B4-BE49-F238E27FC236}">
                <a16:creationId xmlns:a16="http://schemas.microsoft.com/office/drawing/2014/main" id="{D410EDDE-DF6A-46CB-A803-C57DD77FBC3A}"/>
              </a:ext>
            </a:extLst>
          </p:cNvPr>
          <p:cNvGrpSpPr/>
          <p:nvPr/>
        </p:nvGrpSpPr>
        <p:grpSpPr>
          <a:xfrm>
            <a:off x="1181691" y="858721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17" name="四角形: 上の 2 つの角を丸める 216">
              <a:extLst>
                <a:ext uri="{FF2B5EF4-FFF2-40B4-BE49-F238E27FC236}">
                  <a16:creationId xmlns:a16="http://schemas.microsoft.com/office/drawing/2014/main" id="{1C37761D-E7BF-41E0-A53A-D86FC4187D5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中央区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18" name="四角形: 上の 2 つの角を丸める 217">
              <a:extLst>
                <a:ext uri="{FF2B5EF4-FFF2-40B4-BE49-F238E27FC236}">
                  <a16:creationId xmlns:a16="http://schemas.microsoft.com/office/drawing/2014/main" id="{2B2E4511-2324-4B92-8843-5259187DC36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19" name="グループ化 218">
            <a:extLst>
              <a:ext uri="{FF2B5EF4-FFF2-40B4-BE49-F238E27FC236}">
                <a16:creationId xmlns:a16="http://schemas.microsoft.com/office/drawing/2014/main" id="{6AF0B199-1F72-4C65-A5AD-1AFDA0C0A9B0}"/>
              </a:ext>
            </a:extLst>
          </p:cNvPr>
          <p:cNvGrpSpPr/>
          <p:nvPr/>
        </p:nvGrpSpPr>
        <p:grpSpPr>
          <a:xfrm>
            <a:off x="692681" y="913724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20" name="四角形: 上の 2 つの角を丸める 219">
              <a:extLst>
                <a:ext uri="{FF2B5EF4-FFF2-40B4-BE49-F238E27FC236}">
                  <a16:creationId xmlns:a16="http://schemas.microsoft.com/office/drawing/2014/main" id="{ED70681B-B6F7-4159-8BF8-D15A7759DEF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南区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21" name="四角形: 上の 2 つの角を丸める 220">
              <a:extLst>
                <a:ext uri="{FF2B5EF4-FFF2-40B4-BE49-F238E27FC236}">
                  <a16:creationId xmlns:a16="http://schemas.microsoft.com/office/drawing/2014/main" id="{80677FCF-EA89-404F-AB71-F904D015BE8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15" name="グループ化 314">
            <a:extLst>
              <a:ext uri="{FF2B5EF4-FFF2-40B4-BE49-F238E27FC236}">
                <a16:creationId xmlns:a16="http://schemas.microsoft.com/office/drawing/2014/main" id="{7A852935-F2FC-4B80-BB1C-D61F30BE201C}"/>
              </a:ext>
            </a:extLst>
          </p:cNvPr>
          <p:cNvGrpSpPr/>
          <p:nvPr/>
        </p:nvGrpSpPr>
        <p:grpSpPr>
          <a:xfrm>
            <a:off x="3660542" y="121049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16" name="四角形: 上の 2 つの角を丸める 315">
              <a:extLst>
                <a:ext uri="{FF2B5EF4-FFF2-40B4-BE49-F238E27FC236}">
                  <a16:creationId xmlns:a16="http://schemas.microsoft.com/office/drawing/2014/main" id="{78891B02-4846-4BDF-B0C3-9D43ABD4224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山鹿市</a:t>
              </a:r>
            </a:p>
          </p:txBody>
        </p:sp>
        <p:sp>
          <p:nvSpPr>
            <p:cNvPr id="317" name="四角形: 上の 2 つの角を丸める 316">
              <a:extLst>
                <a:ext uri="{FF2B5EF4-FFF2-40B4-BE49-F238E27FC236}">
                  <a16:creationId xmlns:a16="http://schemas.microsoft.com/office/drawing/2014/main" id="{88A6624B-C9F3-443D-900C-876708645C9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18" name="グループ化 317">
            <a:extLst>
              <a:ext uri="{FF2B5EF4-FFF2-40B4-BE49-F238E27FC236}">
                <a16:creationId xmlns:a16="http://schemas.microsoft.com/office/drawing/2014/main" id="{DDBD110B-01E8-4C39-BC99-4F2F26336968}"/>
              </a:ext>
            </a:extLst>
          </p:cNvPr>
          <p:cNvGrpSpPr/>
          <p:nvPr/>
        </p:nvGrpSpPr>
        <p:grpSpPr>
          <a:xfrm>
            <a:off x="2890922" y="129431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19" name="四角形: 上の 2 つの角を丸める 318">
              <a:extLst>
                <a:ext uri="{FF2B5EF4-FFF2-40B4-BE49-F238E27FC236}">
                  <a16:creationId xmlns:a16="http://schemas.microsoft.com/office/drawing/2014/main" id="{A3AD5B99-0120-463A-BD10-62EB0639C48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和水町</a:t>
              </a:r>
            </a:p>
          </p:txBody>
        </p:sp>
        <p:sp>
          <p:nvSpPr>
            <p:cNvPr id="320" name="四角形: 上の 2 つの角を丸める 319">
              <a:extLst>
                <a:ext uri="{FF2B5EF4-FFF2-40B4-BE49-F238E27FC236}">
                  <a16:creationId xmlns:a16="http://schemas.microsoft.com/office/drawing/2014/main" id="{055DC636-864C-4ABA-A02D-1E631B9E506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21" name="グループ化 320">
            <a:extLst>
              <a:ext uri="{FF2B5EF4-FFF2-40B4-BE49-F238E27FC236}">
                <a16:creationId xmlns:a16="http://schemas.microsoft.com/office/drawing/2014/main" id="{BE29C745-ECBF-4C73-AB34-019398050EE9}"/>
              </a:ext>
            </a:extLst>
          </p:cNvPr>
          <p:cNvGrpSpPr/>
          <p:nvPr/>
        </p:nvGrpSpPr>
        <p:grpSpPr>
          <a:xfrm>
            <a:off x="2106062" y="153815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22" name="四角形: 上の 2 つの角を丸める 321">
              <a:extLst>
                <a:ext uri="{FF2B5EF4-FFF2-40B4-BE49-F238E27FC236}">
                  <a16:creationId xmlns:a16="http://schemas.microsoft.com/office/drawing/2014/main" id="{F6F4FAE6-5C0C-49C9-BE9D-9E98EDD5BA4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南関町</a:t>
              </a:r>
            </a:p>
          </p:txBody>
        </p:sp>
        <p:sp>
          <p:nvSpPr>
            <p:cNvPr id="323" name="四角形: 上の 2 つの角を丸める 322">
              <a:extLst>
                <a:ext uri="{FF2B5EF4-FFF2-40B4-BE49-F238E27FC236}">
                  <a16:creationId xmlns:a16="http://schemas.microsoft.com/office/drawing/2014/main" id="{23CF165B-4FE0-4803-B58D-194FA806C34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24" name="グループ化 323">
            <a:extLst>
              <a:ext uri="{FF2B5EF4-FFF2-40B4-BE49-F238E27FC236}">
                <a16:creationId xmlns:a16="http://schemas.microsoft.com/office/drawing/2014/main" id="{C53F98B0-755E-4FC1-BA45-8CF6F795C2DF}"/>
              </a:ext>
            </a:extLst>
          </p:cNvPr>
          <p:cNvGrpSpPr/>
          <p:nvPr/>
        </p:nvGrpSpPr>
        <p:grpSpPr>
          <a:xfrm>
            <a:off x="5161682" y="94379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25" name="四角形: 上の 2 つの角を丸める 324">
              <a:extLst>
                <a:ext uri="{FF2B5EF4-FFF2-40B4-BE49-F238E27FC236}">
                  <a16:creationId xmlns:a16="http://schemas.microsoft.com/office/drawing/2014/main" id="{FA19B038-6102-4C27-8A96-16B03A3A529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小国町</a:t>
              </a:r>
            </a:p>
          </p:txBody>
        </p:sp>
        <p:sp>
          <p:nvSpPr>
            <p:cNvPr id="326" name="四角形: 上の 2 つの角を丸める 325">
              <a:extLst>
                <a:ext uri="{FF2B5EF4-FFF2-40B4-BE49-F238E27FC236}">
                  <a16:creationId xmlns:a16="http://schemas.microsoft.com/office/drawing/2014/main" id="{9716FA7A-460A-4356-85F3-7E4E9EA7781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27" name="グループ化 326">
            <a:extLst>
              <a:ext uri="{FF2B5EF4-FFF2-40B4-BE49-F238E27FC236}">
                <a16:creationId xmlns:a16="http://schemas.microsoft.com/office/drawing/2014/main" id="{03DADA08-8C1A-475D-8102-89AA7F80D210}"/>
              </a:ext>
            </a:extLst>
          </p:cNvPr>
          <p:cNvGrpSpPr/>
          <p:nvPr/>
        </p:nvGrpSpPr>
        <p:grpSpPr>
          <a:xfrm>
            <a:off x="5161682" y="140861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28" name="四角形: 上の 2 つの角を丸める 327">
              <a:extLst>
                <a:ext uri="{FF2B5EF4-FFF2-40B4-BE49-F238E27FC236}">
                  <a16:creationId xmlns:a16="http://schemas.microsoft.com/office/drawing/2014/main" id="{37A2D5AE-15CA-44F7-B9BC-7979E541C3B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南小国町</a:t>
              </a:r>
            </a:p>
          </p:txBody>
        </p:sp>
        <p:sp>
          <p:nvSpPr>
            <p:cNvPr id="329" name="四角形: 上の 2 つの角を丸める 328">
              <a:extLst>
                <a:ext uri="{FF2B5EF4-FFF2-40B4-BE49-F238E27FC236}">
                  <a16:creationId xmlns:a16="http://schemas.microsoft.com/office/drawing/2014/main" id="{78A0A700-E51D-4B81-92CC-698224A4143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30" name="グループ化 329">
            <a:extLst>
              <a:ext uri="{FF2B5EF4-FFF2-40B4-BE49-F238E27FC236}">
                <a16:creationId xmlns:a16="http://schemas.microsoft.com/office/drawing/2014/main" id="{A820269E-A535-41DF-8411-CA69D64BF623}"/>
              </a:ext>
            </a:extLst>
          </p:cNvPr>
          <p:cNvGrpSpPr/>
          <p:nvPr/>
        </p:nvGrpSpPr>
        <p:grpSpPr>
          <a:xfrm>
            <a:off x="5407688" y="211668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31" name="四角形: 上の 2 つの角を丸める 330">
              <a:extLst>
                <a:ext uri="{FF2B5EF4-FFF2-40B4-BE49-F238E27FC236}">
                  <a16:creationId xmlns:a16="http://schemas.microsoft.com/office/drawing/2014/main" id="{9CABD44D-6A5E-4416-8FD1-DADCED39B14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阿蘇市</a:t>
              </a:r>
            </a:p>
          </p:txBody>
        </p:sp>
        <p:sp>
          <p:nvSpPr>
            <p:cNvPr id="332" name="四角形: 上の 2 つの角を丸める 331">
              <a:extLst>
                <a:ext uri="{FF2B5EF4-FFF2-40B4-BE49-F238E27FC236}">
                  <a16:creationId xmlns:a16="http://schemas.microsoft.com/office/drawing/2014/main" id="{A269D920-1302-467F-AB3F-CCA2A56CAA4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33" name="グループ化 332">
            <a:extLst>
              <a:ext uri="{FF2B5EF4-FFF2-40B4-BE49-F238E27FC236}">
                <a16:creationId xmlns:a16="http://schemas.microsoft.com/office/drawing/2014/main" id="{C02F906C-0895-4ABD-9957-51CA8AC71F82}"/>
              </a:ext>
            </a:extLst>
          </p:cNvPr>
          <p:cNvGrpSpPr/>
          <p:nvPr/>
        </p:nvGrpSpPr>
        <p:grpSpPr>
          <a:xfrm>
            <a:off x="6030800" y="164753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34" name="四角形: 上の 2 つの角を丸める 333">
              <a:extLst>
                <a:ext uri="{FF2B5EF4-FFF2-40B4-BE49-F238E27FC236}">
                  <a16:creationId xmlns:a16="http://schemas.microsoft.com/office/drawing/2014/main" id="{01A70D00-C17A-4D61-918F-65F3CAFF109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産山村</a:t>
              </a:r>
            </a:p>
          </p:txBody>
        </p:sp>
        <p:sp>
          <p:nvSpPr>
            <p:cNvPr id="335" name="四角形: 上の 2 つの角を丸める 334">
              <a:extLst>
                <a:ext uri="{FF2B5EF4-FFF2-40B4-BE49-F238E27FC236}">
                  <a16:creationId xmlns:a16="http://schemas.microsoft.com/office/drawing/2014/main" id="{FB2F249C-0CC6-4408-8757-F533B462D0F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36" name="グループ化 335">
            <a:extLst>
              <a:ext uri="{FF2B5EF4-FFF2-40B4-BE49-F238E27FC236}">
                <a16:creationId xmlns:a16="http://schemas.microsoft.com/office/drawing/2014/main" id="{DCC15826-2C34-4B1F-B091-CADEA9589B68}"/>
              </a:ext>
            </a:extLst>
          </p:cNvPr>
          <p:cNvGrpSpPr/>
          <p:nvPr/>
        </p:nvGrpSpPr>
        <p:grpSpPr>
          <a:xfrm>
            <a:off x="6056484" y="260495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37" name="四角形: 上の 2 つの角を丸める 336">
              <a:extLst>
                <a:ext uri="{FF2B5EF4-FFF2-40B4-BE49-F238E27FC236}">
                  <a16:creationId xmlns:a16="http://schemas.microsoft.com/office/drawing/2014/main" id="{82E89481-8C4B-4767-BCF5-7E31ED07EBB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高森町</a:t>
              </a:r>
            </a:p>
          </p:txBody>
        </p:sp>
        <p:sp>
          <p:nvSpPr>
            <p:cNvPr id="338" name="四角形: 上の 2 つの角を丸める 337">
              <a:extLst>
                <a:ext uri="{FF2B5EF4-FFF2-40B4-BE49-F238E27FC236}">
                  <a16:creationId xmlns:a16="http://schemas.microsoft.com/office/drawing/2014/main" id="{337FF59B-E9F7-41B3-8038-7232D736664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39" name="グループ化 338">
            <a:extLst>
              <a:ext uri="{FF2B5EF4-FFF2-40B4-BE49-F238E27FC236}">
                <a16:creationId xmlns:a16="http://schemas.microsoft.com/office/drawing/2014/main" id="{91D2B71C-5EA7-41D1-B073-B20E73404B8F}"/>
              </a:ext>
            </a:extLst>
          </p:cNvPr>
          <p:cNvGrpSpPr/>
          <p:nvPr/>
        </p:nvGrpSpPr>
        <p:grpSpPr>
          <a:xfrm>
            <a:off x="5293957" y="284879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40" name="四角形: 上の 2 つの角を丸める 339">
              <a:extLst>
                <a:ext uri="{FF2B5EF4-FFF2-40B4-BE49-F238E27FC236}">
                  <a16:creationId xmlns:a16="http://schemas.microsoft.com/office/drawing/2014/main" id="{B469B27C-1487-49FA-8CE7-DB869583D7B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南阿蘇村</a:t>
              </a:r>
            </a:p>
          </p:txBody>
        </p:sp>
        <p:sp>
          <p:nvSpPr>
            <p:cNvPr id="341" name="四角形: 上の 2 つの角を丸める 340">
              <a:extLst>
                <a:ext uri="{FF2B5EF4-FFF2-40B4-BE49-F238E27FC236}">
                  <a16:creationId xmlns:a16="http://schemas.microsoft.com/office/drawing/2014/main" id="{B905F333-AA65-4546-B23C-2472CFDC37F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42" name="グループ化 341">
            <a:extLst>
              <a:ext uri="{FF2B5EF4-FFF2-40B4-BE49-F238E27FC236}">
                <a16:creationId xmlns:a16="http://schemas.microsoft.com/office/drawing/2014/main" id="{3589A079-8865-4F8E-B977-051D126B5384}"/>
              </a:ext>
            </a:extLst>
          </p:cNvPr>
          <p:cNvGrpSpPr/>
          <p:nvPr/>
        </p:nvGrpSpPr>
        <p:grpSpPr>
          <a:xfrm>
            <a:off x="5357277" y="363987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43" name="四角形: 上の 2 つの角を丸める 342">
              <a:extLst>
                <a:ext uri="{FF2B5EF4-FFF2-40B4-BE49-F238E27FC236}">
                  <a16:creationId xmlns:a16="http://schemas.microsoft.com/office/drawing/2014/main" id="{D577C30F-6739-4FFD-ABF4-6E57F0054AE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山都町</a:t>
              </a:r>
            </a:p>
          </p:txBody>
        </p:sp>
        <p:sp>
          <p:nvSpPr>
            <p:cNvPr id="344" name="四角形: 上の 2 つの角を丸める 343">
              <a:extLst>
                <a:ext uri="{FF2B5EF4-FFF2-40B4-BE49-F238E27FC236}">
                  <a16:creationId xmlns:a16="http://schemas.microsoft.com/office/drawing/2014/main" id="{720016FE-9088-4B19-ACE3-3964E447120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45" name="グループ化 344">
            <a:extLst>
              <a:ext uri="{FF2B5EF4-FFF2-40B4-BE49-F238E27FC236}">
                <a16:creationId xmlns:a16="http://schemas.microsoft.com/office/drawing/2014/main" id="{DCD3D547-AAD3-4966-980E-01601E2B53B8}"/>
              </a:ext>
            </a:extLst>
          </p:cNvPr>
          <p:cNvGrpSpPr/>
          <p:nvPr/>
        </p:nvGrpSpPr>
        <p:grpSpPr>
          <a:xfrm>
            <a:off x="178202" y="474617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46" name="四角形: 上の 2 つの角を丸める 345">
              <a:extLst>
                <a:ext uri="{FF2B5EF4-FFF2-40B4-BE49-F238E27FC236}">
                  <a16:creationId xmlns:a16="http://schemas.microsoft.com/office/drawing/2014/main" id="{7FCCF4B5-408F-4CF9-B0F9-51D3B6F4CE1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苓北町</a:t>
              </a:r>
            </a:p>
          </p:txBody>
        </p:sp>
        <p:sp>
          <p:nvSpPr>
            <p:cNvPr id="347" name="四角形: 上の 2 つの角を丸める 346">
              <a:extLst>
                <a:ext uri="{FF2B5EF4-FFF2-40B4-BE49-F238E27FC236}">
                  <a16:creationId xmlns:a16="http://schemas.microsoft.com/office/drawing/2014/main" id="{A999F99C-2FC6-48C1-AF2D-CDF9E0C746F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48" name="グループ化 347">
            <a:extLst>
              <a:ext uri="{FF2B5EF4-FFF2-40B4-BE49-F238E27FC236}">
                <a16:creationId xmlns:a16="http://schemas.microsoft.com/office/drawing/2014/main" id="{E16FC2D2-790C-444F-A786-B64512D9D1DA}"/>
              </a:ext>
            </a:extLst>
          </p:cNvPr>
          <p:cNvGrpSpPr/>
          <p:nvPr/>
        </p:nvGrpSpPr>
        <p:grpSpPr>
          <a:xfrm>
            <a:off x="1999382" y="497477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49" name="四角形: 上の 2 つの角を丸める 348">
              <a:extLst>
                <a:ext uri="{FF2B5EF4-FFF2-40B4-BE49-F238E27FC236}">
                  <a16:creationId xmlns:a16="http://schemas.microsoft.com/office/drawing/2014/main" id="{716F1608-2FFF-4E96-9207-D8BFFB0F063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上天草市</a:t>
              </a:r>
            </a:p>
          </p:txBody>
        </p:sp>
        <p:sp>
          <p:nvSpPr>
            <p:cNvPr id="350" name="四角形: 上の 2 つの角を丸める 349">
              <a:extLst>
                <a:ext uri="{FF2B5EF4-FFF2-40B4-BE49-F238E27FC236}">
                  <a16:creationId xmlns:a16="http://schemas.microsoft.com/office/drawing/2014/main" id="{2417FAA9-9EA4-4C59-8330-8E3B81D0CD6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51" name="グループ化 350">
            <a:extLst>
              <a:ext uri="{FF2B5EF4-FFF2-40B4-BE49-F238E27FC236}">
                <a16:creationId xmlns:a16="http://schemas.microsoft.com/office/drawing/2014/main" id="{FF870A04-606B-4835-875D-54C6597E8299}"/>
              </a:ext>
            </a:extLst>
          </p:cNvPr>
          <p:cNvGrpSpPr/>
          <p:nvPr/>
        </p:nvGrpSpPr>
        <p:grpSpPr>
          <a:xfrm>
            <a:off x="787802" y="543197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52" name="四角形: 上の 2 つの角を丸める 351">
              <a:extLst>
                <a:ext uri="{FF2B5EF4-FFF2-40B4-BE49-F238E27FC236}">
                  <a16:creationId xmlns:a16="http://schemas.microsoft.com/office/drawing/2014/main" id="{098647D0-C4AE-449C-868C-36579F8DE77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天草市</a:t>
              </a:r>
            </a:p>
          </p:txBody>
        </p:sp>
        <p:sp>
          <p:nvSpPr>
            <p:cNvPr id="353" name="四角形: 上の 2 つの角を丸める 352">
              <a:extLst>
                <a:ext uri="{FF2B5EF4-FFF2-40B4-BE49-F238E27FC236}">
                  <a16:creationId xmlns:a16="http://schemas.microsoft.com/office/drawing/2014/main" id="{B6B2202F-4327-46E8-A39E-C16B1C4730F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54" name="グループ化 353">
            <a:extLst>
              <a:ext uri="{FF2B5EF4-FFF2-40B4-BE49-F238E27FC236}">
                <a16:creationId xmlns:a16="http://schemas.microsoft.com/office/drawing/2014/main" id="{C2585C72-2925-48CC-BA00-1F1EFCF1FED7}"/>
              </a:ext>
            </a:extLst>
          </p:cNvPr>
          <p:cNvGrpSpPr/>
          <p:nvPr/>
        </p:nvGrpSpPr>
        <p:grpSpPr>
          <a:xfrm>
            <a:off x="1831742" y="202583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55" name="四角形: 上の 2 つの角を丸める 354">
              <a:extLst>
                <a:ext uri="{FF2B5EF4-FFF2-40B4-BE49-F238E27FC236}">
                  <a16:creationId xmlns:a16="http://schemas.microsoft.com/office/drawing/2014/main" id="{FE40EE8B-BFF4-4AF4-9FAC-D345F8C9E1E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荒尾市</a:t>
              </a:r>
            </a:p>
          </p:txBody>
        </p:sp>
        <p:sp>
          <p:nvSpPr>
            <p:cNvPr id="356" name="四角形: 上の 2 つの角を丸める 355">
              <a:extLst>
                <a:ext uri="{FF2B5EF4-FFF2-40B4-BE49-F238E27FC236}">
                  <a16:creationId xmlns:a16="http://schemas.microsoft.com/office/drawing/2014/main" id="{2853CD2C-4980-4817-81AF-8AB6B13934F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57" name="グループ化 356">
            <a:extLst>
              <a:ext uri="{FF2B5EF4-FFF2-40B4-BE49-F238E27FC236}">
                <a16:creationId xmlns:a16="http://schemas.microsoft.com/office/drawing/2014/main" id="{6556319F-502E-448E-9E35-28D98456F2BA}"/>
              </a:ext>
            </a:extLst>
          </p:cNvPr>
          <p:cNvGrpSpPr/>
          <p:nvPr/>
        </p:nvGrpSpPr>
        <p:grpSpPr>
          <a:xfrm>
            <a:off x="1450312" y="249065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58" name="四角形: 上の 2 つの角を丸める 357">
              <a:extLst>
                <a:ext uri="{FF2B5EF4-FFF2-40B4-BE49-F238E27FC236}">
                  <a16:creationId xmlns:a16="http://schemas.microsoft.com/office/drawing/2014/main" id="{A57A3360-14E4-4004-88A7-0EE7333DD17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長洲町</a:t>
              </a:r>
            </a:p>
          </p:txBody>
        </p:sp>
        <p:sp>
          <p:nvSpPr>
            <p:cNvPr id="359" name="四角形: 上の 2 つの角を丸める 358">
              <a:extLst>
                <a:ext uri="{FF2B5EF4-FFF2-40B4-BE49-F238E27FC236}">
                  <a16:creationId xmlns:a16="http://schemas.microsoft.com/office/drawing/2014/main" id="{F8428C5C-1538-4B5E-8720-4F8AECFDE59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60" name="グループ化 359">
            <a:extLst>
              <a:ext uri="{FF2B5EF4-FFF2-40B4-BE49-F238E27FC236}">
                <a16:creationId xmlns:a16="http://schemas.microsoft.com/office/drawing/2014/main" id="{62A87DE4-9877-4FBA-936C-F6526C80C6AE}"/>
              </a:ext>
            </a:extLst>
          </p:cNvPr>
          <p:cNvGrpSpPr/>
          <p:nvPr/>
        </p:nvGrpSpPr>
        <p:grpSpPr>
          <a:xfrm>
            <a:off x="2212312" y="249065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61" name="四角形: 上の 2 つの角を丸める 360">
              <a:extLst>
                <a:ext uri="{FF2B5EF4-FFF2-40B4-BE49-F238E27FC236}">
                  <a16:creationId xmlns:a16="http://schemas.microsoft.com/office/drawing/2014/main" id="{2753B5F5-F6C9-43C5-B867-5D9A495A75E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玉名市</a:t>
              </a:r>
            </a:p>
          </p:txBody>
        </p:sp>
        <p:sp>
          <p:nvSpPr>
            <p:cNvPr id="362" name="四角形: 上の 2 つの角を丸める 361">
              <a:extLst>
                <a:ext uri="{FF2B5EF4-FFF2-40B4-BE49-F238E27FC236}">
                  <a16:creationId xmlns:a16="http://schemas.microsoft.com/office/drawing/2014/main" id="{127EBDFC-F588-4FE0-827D-A7ED66B384E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63" name="グループ化 362">
            <a:extLst>
              <a:ext uri="{FF2B5EF4-FFF2-40B4-BE49-F238E27FC236}">
                <a16:creationId xmlns:a16="http://schemas.microsoft.com/office/drawing/2014/main" id="{DA0D739D-9EC4-4182-9A4D-A36EEB7C8F76}"/>
              </a:ext>
            </a:extLst>
          </p:cNvPr>
          <p:cNvGrpSpPr/>
          <p:nvPr/>
        </p:nvGrpSpPr>
        <p:grpSpPr>
          <a:xfrm>
            <a:off x="2974312" y="249065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64" name="四角形: 上の 2 つの角を丸める 363">
              <a:extLst>
                <a:ext uri="{FF2B5EF4-FFF2-40B4-BE49-F238E27FC236}">
                  <a16:creationId xmlns:a16="http://schemas.microsoft.com/office/drawing/2014/main" id="{8386D693-ECA0-48F7-99EA-2142F8C619A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玉東町</a:t>
              </a:r>
            </a:p>
          </p:txBody>
        </p:sp>
        <p:sp>
          <p:nvSpPr>
            <p:cNvPr id="365" name="四角形: 上の 2 つの角を丸める 364">
              <a:extLst>
                <a:ext uri="{FF2B5EF4-FFF2-40B4-BE49-F238E27FC236}">
                  <a16:creationId xmlns:a16="http://schemas.microsoft.com/office/drawing/2014/main" id="{B7FC0A84-CC18-4DC9-A4AA-431A9C375B7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66" name="グループ化 365">
            <a:extLst>
              <a:ext uri="{FF2B5EF4-FFF2-40B4-BE49-F238E27FC236}">
                <a16:creationId xmlns:a16="http://schemas.microsoft.com/office/drawing/2014/main" id="{F16B3241-AC79-4796-B273-96AF1987ED83}"/>
              </a:ext>
            </a:extLst>
          </p:cNvPr>
          <p:cNvGrpSpPr/>
          <p:nvPr/>
        </p:nvGrpSpPr>
        <p:grpSpPr>
          <a:xfrm>
            <a:off x="4224426" y="181880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67" name="四角形: 上の 2 つの角を丸める 366">
              <a:extLst>
                <a:ext uri="{FF2B5EF4-FFF2-40B4-BE49-F238E27FC236}">
                  <a16:creationId xmlns:a16="http://schemas.microsoft.com/office/drawing/2014/main" id="{F32E6AED-5905-4D8F-8EE0-87916492B22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菊池市</a:t>
              </a:r>
            </a:p>
          </p:txBody>
        </p:sp>
        <p:sp>
          <p:nvSpPr>
            <p:cNvPr id="368" name="四角形: 上の 2 つの角を丸める 367">
              <a:extLst>
                <a:ext uri="{FF2B5EF4-FFF2-40B4-BE49-F238E27FC236}">
                  <a16:creationId xmlns:a16="http://schemas.microsoft.com/office/drawing/2014/main" id="{E8FCE0BF-C326-408F-95D7-F341D70FAB5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69" name="グループ化 368">
            <a:extLst>
              <a:ext uri="{FF2B5EF4-FFF2-40B4-BE49-F238E27FC236}">
                <a16:creationId xmlns:a16="http://schemas.microsoft.com/office/drawing/2014/main" id="{BB16D309-0A4A-474D-827D-E48EE52AE7FC}"/>
              </a:ext>
            </a:extLst>
          </p:cNvPr>
          <p:cNvGrpSpPr/>
          <p:nvPr/>
        </p:nvGrpSpPr>
        <p:grpSpPr>
          <a:xfrm>
            <a:off x="2708042" y="357269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70" name="四角形: 上の 2 つの角を丸める 369">
              <a:extLst>
                <a:ext uri="{FF2B5EF4-FFF2-40B4-BE49-F238E27FC236}">
                  <a16:creationId xmlns:a16="http://schemas.microsoft.com/office/drawing/2014/main" id="{3E36A6FE-2EDF-4256-8FCB-BAD10E0F6CE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宇土市</a:t>
              </a:r>
            </a:p>
          </p:txBody>
        </p:sp>
        <p:sp>
          <p:nvSpPr>
            <p:cNvPr id="371" name="四角形: 上の 2 つの角を丸める 370">
              <a:extLst>
                <a:ext uri="{FF2B5EF4-FFF2-40B4-BE49-F238E27FC236}">
                  <a16:creationId xmlns:a16="http://schemas.microsoft.com/office/drawing/2014/main" id="{8D1C3D90-2922-4477-A2A8-B859FC15247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72" name="グループ化 371">
            <a:extLst>
              <a:ext uri="{FF2B5EF4-FFF2-40B4-BE49-F238E27FC236}">
                <a16:creationId xmlns:a16="http://schemas.microsoft.com/office/drawing/2014/main" id="{11BAEA95-A71D-4042-A111-EA1287CC77EA}"/>
              </a:ext>
            </a:extLst>
          </p:cNvPr>
          <p:cNvGrpSpPr/>
          <p:nvPr/>
        </p:nvGrpSpPr>
        <p:grpSpPr>
          <a:xfrm>
            <a:off x="2362563" y="402989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73" name="四角形: 上の 2 つの角を丸める 372">
              <a:extLst>
                <a:ext uri="{FF2B5EF4-FFF2-40B4-BE49-F238E27FC236}">
                  <a16:creationId xmlns:a16="http://schemas.microsoft.com/office/drawing/2014/main" id="{709E2D7F-5F1E-4BC4-9ABC-6ECAD51281C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宇城市</a:t>
              </a:r>
            </a:p>
          </p:txBody>
        </p:sp>
        <p:sp>
          <p:nvSpPr>
            <p:cNvPr id="374" name="四角形: 上の 2 つの角を丸める 373">
              <a:extLst>
                <a:ext uri="{FF2B5EF4-FFF2-40B4-BE49-F238E27FC236}">
                  <a16:creationId xmlns:a16="http://schemas.microsoft.com/office/drawing/2014/main" id="{0E033B7A-7C95-47BE-B0C8-2B287C6A19F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75" name="グループ化 374">
            <a:extLst>
              <a:ext uri="{FF2B5EF4-FFF2-40B4-BE49-F238E27FC236}">
                <a16:creationId xmlns:a16="http://schemas.microsoft.com/office/drawing/2014/main" id="{17A38C77-8B2D-4E75-92FF-601AF0AA3AE2}"/>
              </a:ext>
            </a:extLst>
          </p:cNvPr>
          <p:cNvGrpSpPr/>
          <p:nvPr/>
        </p:nvGrpSpPr>
        <p:grpSpPr>
          <a:xfrm>
            <a:off x="3155043" y="428135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76" name="四角形: 上の 2 つの角を丸める 375">
              <a:extLst>
                <a:ext uri="{FF2B5EF4-FFF2-40B4-BE49-F238E27FC236}">
                  <a16:creationId xmlns:a16="http://schemas.microsoft.com/office/drawing/2014/main" id="{46B2F342-D3BA-4006-986D-024E95EBA4D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氷川町</a:t>
              </a:r>
            </a:p>
          </p:txBody>
        </p:sp>
        <p:sp>
          <p:nvSpPr>
            <p:cNvPr id="377" name="四角形: 上の 2 つの角を丸める 376">
              <a:extLst>
                <a:ext uri="{FF2B5EF4-FFF2-40B4-BE49-F238E27FC236}">
                  <a16:creationId xmlns:a16="http://schemas.microsoft.com/office/drawing/2014/main" id="{F3AA4B1C-F874-4157-9FCE-1BF5FF1BD95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78" name="グループ化 377">
            <a:extLst>
              <a:ext uri="{FF2B5EF4-FFF2-40B4-BE49-F238E27FC236}">
                <a16:creationId xmlns:a16="http://schemas.microsoft.com/office/drawing/2014/main" id="{93D41095-25E1-4EA9-8BBB-E5E484E7D6B1}"/>
              </a:ext>
            </a:extLst>
          </p:cNvPr>
          <p:cNvGrpSpPr/>
          <p:nvPr/>
        </p:nvGrpSpPr>
        <p:grpSpPr>
          <a:xfrm>
            <a:off x="3609340" y="4730850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79" name="四角形: 上の 2 つの角を丸める 378">
              <a:extLst>
                <a:ext uri="{FF2B5EF4-FFF2-40B4-BE49-F238E27FC236}">
                  <a16:creationId xmlns:a16="http://schemas.microsoft.com/office/drawing/2014/main" id="{D40C362B-8B54-497D-A25E-90D629FD033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八代市</a:t>
              </a:r>
            </a:p>
          </p:txBody>
        </p:sp>
        <p:sp>
          <p:nvSpPr>
            <p:cNvPr id="380" name="四角形: 上の 2 つの角を丸める 379">
              <a:extLst>
                <a:ext uri="{FF2B5EF4-FFF2-40B4-BE49-F238E27FC236}">
                  <a16:creationId xmlns:a16="http://schemas.microsoft.com/office/drawing/2014/main" id="{11473FD9-25EB-4685-AC94-373C13317A1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81" name="グループ化 380">
            <a:extLst>
              <a:ext uri="{FF2B5EF4-FFF2-40B4-BE49-F238E27FC236}">
                <a16:creationId xmlns:a16="http://schemas.microsoft.com/office/drawing/2014/main" id="{CA905B83-FE95-4A47-9AD9-FE1556CE53FC}"/>
              </a:ext>
            </a:extLst>
          </p:cNvPr>
          <p:cNvGrpSpPr/>
          <p:nvPr/>
        </p:nvGrpSpPr>
        <p:grpSpPr>
          <a:xfrm>
            <a:off x="4377072" y="504968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82" name="四角形: 上の 2 つの角を丸める 381">
              <a:extLst>
                <a:ext uri="{FF2B5EF4-FFF2-40B4-BE49-F238E27FC236}">
                  <a16:creationId xmlns:a16="http://schemas.microsoft.com/office/drawing/2014/main" id="{EF969B11-2517-4F8A-83A8-CF10E04700A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五木村</a:t>
              </a:r>
            </a:p>
          </p:txBody>
        </p:sp>
        <p:sp>
          <p:nvSpPr>
            <p:cNvPr id="383" name="四角形: 上の 2 つの角を丸める 382">
              <a:extLst>
                <a:ext uri="{FF2B5EF4-FFF2-40B4-BE49-F238E27FC236}">
                  <a16:creationId xmlns:a16="http://schemas.microsoft.com/office/drawing/2014/main" id="{F23CDAF5-BB5D-4F9D-961B-97415DE6DB6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84" name="グループ化 383">
            <a:extLst>
              <a:ext uri="{FF2B5EF4-FFF2-40B4-BE49-F238E27FC236}">
                <a16:creationId xmlns:a16="http://schemas.microsoft.com/office/drawing/2014/main" id="{0C27DC6B-A38C-484A-B5D7-17D85B152F0E}"/>
              </a:ext>
            </a:extLst>
          </p:cNvPr>
          <p:cNvGrpSpPr/>
          <p:nvPr/>
        </p:nvGrpSpPr>
        <p:grpSpPr>
          <a:xfrm>
            <a:off x="5067663" y="550055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85" name="四角形: 上の 2 つの角を丸める 384">
              <a:extLst>
                <a:ext uri="{FF2B5EF4-FFF2-40B4-BE49-F238E27FC236}">
                  <a16:creationId xmlns:a16="http://schemas.microsoft.com/office/drawing/2014/main" id="{9DA32216-E0DB-4A3B-9E02-9B33F122618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水上村</a:t>
              </a:r>
            </a:p>
          </p:txBody>
        </p:sp>
        <p:sp>
          <p:nvSpPr>
            <p:cNvPr id="386" name="四角形: 上の 2 つの角を丸める 385">
              <a:extLst>
                <a:ext uri="{FF2B5EF4-FFF2-40B4-BE49-F238E27FC236}">
                  <a16:creationId xmlns:a16="http://schemas.microsoft.com/office/drawing/2014/main" id="{E184AD2B-2009-4C70-961B-CD0CDFB67A2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87" name="グループ化 386">
            <a:extLst>
              <a:ext uri="{FF2B5EF4-FFF2-40B4-BE49-F238E27FC236}">
                <a16:creationId xmlns:a16="http://schemas.microsoft.com/office/drawing/2014/main" id="{77684EEE-F31B-439A-B477-5F7C5751D6E3}"/>
              </a:ext>
            </a:extLst>
          </p:cNvPr>
          <p:cNvGrpSpPr/>
          <p:nvPr/>
        </p:nvGrpSpPr>
        <p:grpSpPr>
          <a:xfrm>
            <a:off x="5151481" y="598061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88" name="四角形: 上の 2 つの角を丸める 387">
              <a:extLst>
                <a:ext uri="{FF2B5EF4-FFF2-40B4-BE49-F238E27FC236}">
                  <a16:creationId xmlns:a16="http://schemas.microsoft.com/office/drawing/2014/main" id="{87C00F25-B436-4BCE-86A0-B008A2E0F3E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湯前町</a:t>
              </a:r>
            </a:p>
          </p:txBody>
        </p:sp>
        <p:sp>
          <p:nvSpPr>
            <p:cNvPr id="389" name="四角形: 上の 2 つの角を丸める 388">
              <a:extLst>
                <a:ext uri="{FF2B5EF4-FFF2-40B4-BE49-F238E27FC236}">
                  <a16:creationId xmlns:a16="http://schemas.microsoft.com/office/drawing/2014/main" id="{0D3A9DF9-DD0C-4D7B-B1F1-3006448FA13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90" name="グループ化 389">
            <a:extLst>
              <a:ext uri="{FF2B5EF4-FFF2-40B4-BE49-F238E27FC236}">
                <a16:creationId xmlns:a16="http://schemas.microsoft.com/office/drawing/2014/main" id="{975D077B-E279-44FC-8C69-4689377C8BD1}"/>
              </a:ext>
            </a:extLst>
          </p:cNvPr>
          <p:cNvGrpSpPr/>
          <p:nvPr/>
        </p:nvGrpSpPr>
        <p:grpSpPr>
          <a:xfrm>
            <a:off x="5151481" y="646829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91" name="四角形: 上の 2 つの角を丸める 390">
              <a:extLst>
                <a:ext uri="{FF2B5EF4-FFF2-40B4-BE49-F238E27FC236}">
                  <a16:creationId xmlns:a16="http://schemas.microsoft.com/office/drawing/2014/main" id="{1614AE83-A336-493F-BA0F-F21068ACA87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多良木町</a:t>
              </a:r>
            </a:p>
          </p:txBody>
        </p:sp>
        <p:sp>
          <p:nvSpPr>
            <p:cNvPr id="392" name="四角形: 上の 2 つの角を丸める 391">
              <a:extLst>
                <a:ext uri="{FF2B5EF4-FFF2-40B4-BE49-F238E27FC236}">
                  <a16:creationId xmlns:a16="http://schemas.microsoft.com/office/drawing/2014/main" id="{7DBB9F24-4FC9-40F4-BB1E-6BBE3942ABE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93" name="グループ化 392">
            <a:extLst>
              <a:ext uri="{FF2B5EF4-FFF2-40B4-BE49-F238E27FC236}">
                <a16:creationId xmlns:a16="http://schemas.microsoft.com/office/drawing/2014/main" id="{F4B80AC0-7125-41A8-890F-FB14722AE4C9}"/>
              </a:ext>
            </a:extLst>
          </p:cNvPr>
          <p:cNvGrpSpPr/>
          <p:nvPr/>
        </p:nvGrpSpPr>
        <p:grpSpPr>
          <a:xfrm>
            <a:off x="4381861" y="646829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94" name="四角形: 上の 2 つの角を丸める 393">
              <a:extLst>
                <a:ext uri="{FF2B5EF4-FFF2-40B4-BE49-F238E27FC236}">
                  <a16:creationId xmlns:a16="http://schemas.microsoft.com/office/drawing/2014/main" id="{2A9AD259-6DBD-41CC-9798-9F88DF02EF5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あさぎり町</a:t>
              </a:r>
            </a:p>
          </p:txBody>
        </p:sp>
        <p:sp>
          <p:nvSpPr>
            <p:cNvPr id="395" name="四角形: 上の 2 つの角を丸める 394">
              <a:extLst>
                <a:ext uri="{FF2B5EF4-FFF2-40B4-BE49-F238E27FC236}">
                  <a16:creationId xmlns:a16="http://schemas.microsoft.com/office/drawing/2014/main" id="{93D04AA0-E1DA-44E1-8FCA-6FD431BA274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96" name="グループ化 395">
            <a:extLst>
              <a:ext uri="{FF2B5EF4-FFF2-40B4-BE49-F238E27FC236}">
                <a16:creationId xmlns:a16="http://schemas.microsoft.com/office/drawing/2014/main" id="{29EA2262-F8E9-4E56-85ED-84C1A8A85A3E}"/>
              </a:ext>
            </a:extLst>
          </p:cNvPr>
          <p:cNvGrpSpPr/>
          <p:nvPr/>
        </p:nvGrpSpPr>
        <p:grpSpPr>
          <a:xfrm>
            <a:off x="3604621" y="646829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97" name="四角形: 上の 2 つの角を丸める 396">
              <a:extLst>
                <a:ext uri="{FF2B5EF4-FFF2-40B4-BE49-F238E27FC236}">
                  <a16:creationId xmlns:a16="http://schemas.microsoft.com/office/drawing/2014/main" id="{B5D6B889-E3A6-41CE-BC8C-AE2BA75E84A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人吉市</a:t>
              </a:r>
            </a:p>
          </p:txBody>
        </p:sp>
        <p:sp>
          <p:nvSpPr>
            <p:cNvPr id="398" name="四角形: 上の 2 つの角を丸める 397">
              <a:extLst>
                <a:ext uri="{FF2B5EF4-FFF2-40B4-BE49-F238E27FC236}">
                  <a16:creationId xmlns:a16="http://schemas.microsoft.com/office/drawing/2014/main" id="{5B0D1610-561A-4778-B30A-4AEE90B3DDC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99" name="グループ化 398">
            <a:extLst>
              <a:ext uri="{FF2B5EF4-FFF2-40B4-BE49-F238E27FC236}">
                <a16:creationId xmlns:a16="http://schemas.microsoft.com/office/drawing/2014/main" id="{C9ADA636-9577-4DDD-94AE-C68CCB506791}"/>
              </a:ext>
            </a:extLst>
          </p:cNvPr>
          <p:cNvGrpSpPr/>
          <p:nvPr/>
        </p:nvGrpSpPr>
        <p:grpSpPr>
          <a:xfrm>
            <a:off x="4231986" y="6931320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400" name="四角形: 上の 2 つの角を丸める 399">
              <a:extLst>
                <a:ext uri="{FF2B5EF4-FFF2-40B4-BE49-F238E27FC236}">
                  <a16:creationId xmlns:a16="http://schemas.microsoft.com/office/drawing/2014/main" id="{BB615A3F-44A3-41E9-918E-46AF5D66D55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錦町</a:t>
              </a:r>
            </a:p>
          </p:txBody>
        </p:sp>
        <p:sp>
          <p:nvSpPr>
            <p:cNvPr id="401" name="四角形: 上の 2 つの角を丸める 400">
              <a:extLst>
                <a:ext uri="{FF2B5EF4-FFF2-40B4-BE49-F238E27FC236}">
                  <a16:creationId xmlns:a16="http://schemas.microsoft.com/office/drawing/2014/main" id="{479886C1-3A40-4965-808A-74D3AA7F113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02" name="グループ化 401">
            <a:extLst>
              <a:ext uri="{FF2B5EF4-FFF2-40B4-BE49-F238E27FC236}">
                <a16:creationId xmlns:a16="http://schemas.microsoft.com/office/drawing/2014/main" id="{16ADFC12-A46B-4FE1-8B6F-F02643878FB6}"/>
              </a:ext>
            </a:extLst>
          </p:cNvPr>
          <p:cNvGrpSpPr/>
          <p:nvPr/>
        </p:nvGrpSpPr>
        <p:grpSpPr>
          <a:xfrm>
            <a:off x="3745245" y="235312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403" name="四角形: 上の 2 つの角を丸める 402">
              <a:extLst>
                <a:ext uri="{FF2B5EF4-FFF2-40B4-BE49-F238E27FC236}">
                  <a16:creationId xmlns:a16="http://schemas.microsoft.com/office/drawing/2014/main" id="{ECCD50A4-F9EE-488D-9D95-2CF086E72B3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合志市</a:t>
              </a:r>
            </a:p>
          </p:txBody>
        </p:sp>
        <p:sp>
          <p:nvSpPr>
            <p:cNvPr id="404" name="四角形: 上の 2 つの角を丸める 403">
              <a:extLst>
                <a:ext uri="{FF2B5EF4-FFF2-40B4-BE49-F238E27FC236}">
                  <a16:creationId xmlns:a16="http://schemas.microsoft.com/office/drawing/2014/main" id="{51D80933-B41C-42C9-B310-74A4B7E38AB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05" name="グループ化 404">
            <a:extLst>
              <a:ext uri="{FF2B5EF4-FFF2-40B4-BE49-F238E27FC236}">
                <a16:creationId xmlns:a16="http://schemas.microsoft.com/office/drawing/2014/main" id="{2D06FFE7-DA70-4671-90B0-ABAD26344139}"/>
              </a:ext>
            </a:extLst>
          </p:cNvPr>
          <p:cNvGrpSpPr/>
          <p:nvPr/>
        </p:nvGrpSpPr>
        <p:grpSpPr>
          <a:xfrm>
            <a:off x="3745245" y="285520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406" name="四角形: 上の 2 つの角を丸める 405">
              <a:extLst>
                <a:ext uri="{FF2B5EF4-FFF2-40B4-BE49-F238E27FC236}">
                  <a16:creationId xmlns:a16="http://schemas.microsoft.com/office/drawing/2014/main" id="{CB179B97-0614-4F63-A5B8-1CD1E1D8846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菊陽町</a:t>
              </a:r>
            </a:p>
          </p:txBody>
        </p:sp>
        <p:sp>
          <p:nvSpPr>
            <p:cNvPr id="407" name="四角形: 上の 2 つの角を丸める 406">
              <a:extLst>
                <a:ext uri="{FF2B5EF4-FFF2-40B4-BE49-F238E27FC236}">
                  <a16:creationId xmlns:a16="http://schemas.microsoft.com/office/drawing/2014/main" id="{C7A25CF3-2B7C-4A7C-AE90-BD6F2AA86A9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08" name="グループ化 407">
            <a:extLst>
              <a:ext uri="{FF2B5EF4-FFF2-40B4-BE49-F238E27FC236}">
                <a16:creationId xmlns:a16="http://schemas.microsoft.com/office/drawing/2014/main" id="{81E9034B-2A16-41FB-861F-E605B774B2AB}"/>
              </a:ext>
            </a:extLst>
          </p:cNvPr>
          <p:cNvGrpSpPr/>
          <p:nvPr/>
        </p:nvGrpSpPr>
        <p:grpSpPr>
          <a:xfrm>
            <a:off x="1732682" y="623969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409" name="四角形: 上の 2 つの角を丸める 408">
              <a:extLst>
                <a:ext uri="{FF2B5EF4-FFF2-40B4-BE49-F238E27FC236}">
                  <a16:creationId xmlns:a16="http://schemas.microsoft.com/office/drawing/2014/main" id="{4A07DABF-FD41-4FAA-AD40-8689FA4792E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津奈木町</a:t>
              </a:r>
            </a:p>
          </p:txBody>
        </p:sp>
        <p:sp>
          <p:nvSpPr>
            <p:cNvPr id="410" name="四角形: 上の 2 つの角を丸める 409">
              <a:extLst>
                <a:ext uri="{FF2B5EF4-FFF2-40B4-BE49-F238E27FC236}">
                  <a16:creationId xmlns:a16="http://schemas.microsoft.com/office/drawing/2014/main" id="{E754B8F2-49C7-4793-BABB-F7823CD00F7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11" name="グループ化 410">
            <a:extLst>
              <a:ext uri="{FF2B5EF4-FFF2-40B4-BE49-F238E27FC236}">
                <a16:creationId xmlns:a16="http://schemas.microsoft.com/office/drawing/2014/main" id="{9BC5679B-4DF0-41FA-B362-30D6578DE051}"/>
              </a:ext>
            </a:extLst>
          </p:cNvPr>
          <p:cNvGrpSpPr/>
          <p:nvPr/>
        </p:nvGrpSpPr>
        <p:grpSpPr>
          <a:xfrm>
            <a:off x="1732682" y="670451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412" name="四角形: 上の 2 つの角を丸める 411">
              <a:extLst>
                <a:ext uri="{FF2B5EF4-FFF2-40B4-BE49-F238E27FC236}">
                  <a16:creationId xmlns:a16="http://schemas.microsoft.com/office/drawing/2014/main" id="{6F3E1F9C-1A37-4367-8B84-D1A5B61DD66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水俣市</a:t>
              </a:r>
            </a:p>
          </p:txBody>
        </p:sp>
        <p:sp>
          <p:nvSpPr>
            <p:cNvPr id="413" name="四角形: 上の 2 つの角を丸める 412">
              <a:extLst>
                <a:ext uri="{FF2B5EF4-FFF2-40B4-BE49-F238E27FC236}">
                  <a16:creationId xmlns:a16="http://schemas.microsoft.com/office/drawing/2014/main" id="{4D6F3EAB-5EED-4A6A-AF9B-25527D689B7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14" name="グループ化 413">
            <a:extLst>
              <a:ext uri="{FF2B5EF4-FFF2-40B4-BE49-F238E27FC236}">
                <a16:creationId xmlns:a16="http://schemas.microsoft.com/office/drawing/2014/main" id="{D1776599-3934-4B07-BD16-981EFD6DBE9A}"/>
              </a:ext>
            </a:extLst>
          </p:cNvPr>
          <p:cNvGrpSpPr/>
          <p:nvPr/>
        </p:nvGrpSpPr>
        <p:grpSpPr>
          <a:xfrm>
            <a:off x="3315061" y="599585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415" name="四角形: 上の 2 つの角を丸める 414">
              <a:extLst>
                <a:ext uri="{FF2B5EF4-FFF2-40B4-BE49-F238E27FC236}">
                  <a16:creationId xmlns:a16="http://schemas.microsoft.com/office/drawing/2014/main" id="{C45C71EE-505E-4F6B-A558-BC1294C2D4B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球磨村</a:t>
              </a:r>
            </a:p>
          </p:txBody>
        </p:sp>
        <p:sp>
          <p:nvSpPr>
            <p:cNvPr id="416" name="四角形: 上の 2 つの角を丸める 415">
              <a:extLst>
                <a:ext uri="{FF2B5EF4-FFF2-40B4-BE49-F238E27FC236}">
                  <a16:creationId xmlns:a16="http://schemas.microsoft.com/office/drawing/2014/main" id="{B6B8775A-72DD-4BE7-B21A-49893747612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17" name="グループ化 416">
            <a:extLst>
              <a:ext uri="{FF2B5EF4-FFF2-40B4-BE49-F238E27FC236}">
                <a16:creationId xmlns:a16="http://schemas.microsoft.com/office/drawing/2014/main" id="{F099C6CC-CE22-4905-9189-85522E1A392E}"/>
              </a:ext>
            </a:extLst>
          </p:cNvPr>
          <p:cNvGrpSpPr/>
          <p:nvPr/>
        </p:nvGrpSpPr>
        <p:grpSpPr>
          <a:xfrm>
            <a:off x="2537821" y="599585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418" name="四角形: 上の 2 つの角を丸める 417">
              <a:extLst>
                <a:ext uri="{FF2B5EF4-FFF2-40B4-BE49-F238E27FC236}">
                  <a16:creationId xmlns:a16="http://schemas.microsoft.com/office/drawing/2014/main" id="{A8358D28-E243-4386-B7BE-09F3FA96830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芦北町</a:t>
              </a:r>
            </a:p>
          </p:txBody>
        </p:sp>
        <p:sp>
          <p:nvSpPr>
            <p:cNvPr id="419" name="四角形: 上の 2 つの角を丸める 418">
              <a:extLst>
                <a:ext uri="{FF2B5EF4-FFF2-40B4-BE49-F238E27FC236}">
                  <a16:creationId xmlns:a16="http://schemas.microsoft.com/office/drawing/2014/main" id="{EE4652AF-B442-445D-AF66-4687A566737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20" name="グループ化 419">
            <a:extLst>
              <a:ext uri="{FF2B5EF4-FFF2-40B4-BE49-F238E27FC236}">
                <a16:creationId xmlns:a16="http://schemas.microsoft.com/office/drawing/2014/main" id="{9626A702-4A2A-4662-9ECB-9B680129E6A8}"/>
              </a:ext>
            </a:extLst>
          </p:cNvPr>
          <p:cNvGrpSpPr/>
          <p:nvPr/>
        </p:nvGrpSpPr>
        <p:grpSpPr>
          <a:xfrm>
            <a:off x="3962761" y="552341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421" name="四角形: 上の 2 つの角を丸める 420">
              <a:extLst>
                <a:ext uri="{FF2B5EF4-FFF2-40B4-BE49-F238E27FC236}">
                  <a16:creationId xmlns:a16="http://schemas.microsoft.com/office/drawing/2014/main" id="{D638349E-91E5-46D9-A0EE-56FFA6AD3F6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相良村</a:t>
              </a:r>
            </a:p>
          </p:txBody>
        </p:sp>
        <p:sp>
          <p:nvSpPr>
            <p:cNvPr id="422" name="四角形: 上の 2 つの角を丸める 421">
              <a:extLst>
                <a:ext uri="{FF2B5EF4-FFF2-40B4-BE49-F238E27FC236}">
                  <a16:creationId xmlns:a16="http://schemas.microsoft.com/office/drawing/2014/main" id="{D68042FE-DA19-4092-B653-F648EA56128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23" name="グループ化 422">
            <a:extLst>
              <a:ext uri="{FF2B5EF4-FFF2-40B4-BE49-F238E27FC236}">
                <a16:creationId xmlns:a16="http://schemas.microsoft.com/office/drawing/2014/main" id="{3E70DD36-8BEA-4A5C-8398-01F00E050A3E}"/>
              </a:ext>
            </a:extLst>
          </p:cNvPr>
          <p:cNvGrpSpPr/>
          <p:nvPr/>
        </p:nvGrpSpPr>
        <p:grpSpPr>
          <a:xfrm>
            <a:off x="3185521" y="552341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424" name="四角形: 上の 2 つの角を丸める 423">
              <a:extLst>
                <a:ext uri="{FF2B5EF4-FFF2-40B4-BE49-F238E27FC236}">
                  <a16:creationId xmlns:a16="http://schemas.microsoft.com/office/drawing/2014/main" id="{8EE34C36-B649-4CB7-AAFA-82DBD94A0BB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山江村</a:t>
              </a:r>
            </a:p>
          </p:txBody>
        </p:sp>
        <p:sp>
          <p:nvSpPr>
            <p:cNvPr id="425" name="四角形: 上の 2 つの角を丸める 424">
              <a:extLst>
                <a:ext uri="{FF2B5EF4-FFF2-40B4-BE49-F238E27FC236}">
                  <a16:creationId xmlns:a16="http://schemas.microsoft.com/office/drawing/2014/main" id="{AE54094A-FB63-47F7-A5E3-977D43C7792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32" name="グループ化 431">
            <a:extLst>
              <a:ext uri="{FF2B5EF4-FFF2-40B4-BE49-F238E27FC236}">
                <a16:creationId xmlns:a16="http://schemas.microsoft.com/office/drawing/2014/main" id="{E3E033DD-41B2-4053-9B39-F0A12A274173}"/>
              </a:ext>
            </a:extLst>
          </p:cNvPr>
          <p:cNvGrpSpPr/>
          <p:nvPr/>
        </p:nvGrpSpPr>
        <p:grpSpPr>
          <a:xfrm>
            <a:off x="4522485" y="235312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433" name="四角形: 上の 2 つの角を丸める 432">
              <a:extLst>
                <a:ext uri="{FF2B5EF4-FFF2-40B4-BE49-F238E27FC236}">
                  <a16:creationId xmlns:a16="http://schemas.microsoft.com/office/drawing/2014/main" id="{99AEBF65-92CE-4CB7-A9D4-92A0F4F1293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大津町</a:t>
              </a:r>
            </a:p>
          </p:txBody>
        </p:sp>
        <p:sp>
          <p:nvSpPr>
            <p:cNvPr id="434" name="四角形: 上の 2 つの角を丸める 433">
              <a:extLst>
                <a:ext uri="{FF2B5EF4-FFF2-40B4-BE49-F238E27FC236}">
                  <a16:creationId xmlns:a16="http://schemas.microsoft.com/office/drawing/2014/main" id="{24203410-B0C7-4D8A-A1A1-35290A4AA89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35" name="グループ化 434">
            <a:extLst>
              <a:ext uri="{FF2B5EF4-FFF2-40B4-BE49-F238E27FC236}">
                <a16:creationId xmlns:a16="http://schemas.microsoft.com/office/drawing/2014/main" id="{CBC81EFA-2A80-44E8-B92C-9AAFF7E87C2B}"/>
              </a:ext>
            </a:extLst>
          </p:cNvPr>
          <p:cNvGrpSpPr/>
          <p:nvPr/>
        </p:nvGrpSpPr>
        <p:grpSpPr>
          <a:xfrm>
            <a:off x="4522485" y="285520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436" name="四角形: 上の 2 つの角を丸める 435">
              <a:extLst>
                <a:ext uri="{FF2B5EF4-FFF2-40B4-BE49-F238E27FC236}">
                  <a16:creationId xmlns:a16="http://schemas.microsoft.com/office/drawing/2014/main" id="{5F434BCA-987F-4F6A-A1B0-20BE799F95A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西原村</a:t>
              </a:r>
            </a:p>
          </p:txBody>
        </p:sp>
        <p:sp>
          <p:nvSpPr>
            <p:cNvPr id="437" name="四角形: 上の 2 つの角を丸める 436">
              <a:extLst>
                <a:ext uri="{FF2B5EF4-FFF2-40B4-BE49-F238E27FC236}">
                  <a16:creationId xmlns:a16="http://schemas.microsoft.com/office/drawing/2014/main" id="{35CA4398-FBEE-47CC-8700-87EBFF9EFF4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44" name="グループ化 443">
            <a:extLst>
              <a:ext uri="{FF2B5EF4-FFF2-40B4-BE49-F238E27FC236}">
                <a16:creationId xmlns:a16="http://schemas.microsoft.com/office/drawing/2014/main" id="{BFCC19F3-C4C1-47B8-B5A3-CCE35D5B0A18}"/>
              </a:ext>
            </a:extLst>
          </p:cNvPr>
          <p:cNvGrpSpPr/>
          <p:nvPr/>
        </p:nvGrpSpPr>
        <p:grpSpPr>
          <a:xfrm>
            <a:off x="3745245" y="3365190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445" name="四角形: 上の 2 つの角を丸める 444">
              <a:extLst>
                <a:ext uri="{FF2B5EF4-FFF2-40B4-BE49-F238E27FC236}">
                  <a16:creationId xmlns:a16="http://schemas.microsoft.com/office/drawing/2014/main" id="{B4B56DC5-B384-4228-970B-39A42FB9D58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嘉島町</a:t>
              </a:r>
            </a:p>
          </p:txBody>
        </p:sp>
        <p:sp>
          <p:nvSpPr>
            <p:cNvPr id="446" name="四角形: 上の 2 つの角を丸める 445">
              <a:extLst>
                <a:ext uri="{FF2B5EF4-FFF2-40B4-BE49-F238E27FC236}">
                  <a16:creationId xmlns:a16="http://schemas.microsoft.com/office/drawing/2014/main" id="{8B9198CF-D85B-459C-AD52-2F026556BDE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47" name="グループ化 446">
            <a:extLst>
              <a:ext uri="{FF2B5EF4-FFF2-40B4-BE49-F238E27FC236}">
                <a16:creationId xmlns:a16="http://schemas.microsoft.com/office/drawing/2014/main" id="{A6528674-0FBE-4BEB-A91B-3C1B86CF7CF7}"/>
              </a:ext>
            </a:extLst>
          </p:cNvPr>
          <p:cNvGrpSpPr/>
          <p:nvPr/>
        </p:nvGrpSpPr>
        <p:grpSpPr>
          <a:xfrm>
            <a:off x="4522485" y="3365190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448" name="四角形: 上の 2 つの角を丸める 447">
              <a:extLst>
                <a:ext uri="{FF2B5EF4-FFF2-40B4-BE49-F238E27FC236}">
                  <a16:creationId xmlns:a16="http://schemas.microsoft.com/office/drawing/2014/main" id="{812A8BC7-3740-485F-8B8F-C8AE2FB9780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益城町</a:t>
              </a:r>
            </a:p>
          </p:txBody>
        </p:sp>
        <p:sp>
          <p:nvSpPr>
            <p:cNvPr id="449" name="四角形: 上の 2 つの角を丸める 448">
              <a:extLst>
                <a:ext uri="{FF2B5EF4-FFF2-40B4-BE49-F238E27FC236}">
                  <a16:creationId xmlns:a16="http://schemas.microsoft.com/office/drawing/2014/main" id="{9055CE61-E252-424C-B158-16614F9AF87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53" name="グループ化 452">
            <a:extLst>
              <a:ext uri="{FF2B5EF4-FFF2-40B4-BE49-F238E27FC236}">
                <a16:creationId xmlns:a16="http://schemas.microsoft.com/office/drawing/2014/main" id="{CC00126B-9988-40A3-8762-4CB42C09D4F3}"/>
              </a:ext>
            </a:extLst>
          </p:cNvPr>
          <p:cNvGrpSpPr/>
          <p:nvPr/>
        </p:nvGrpSpPr>
        <p:grpSpPr>
          <a:xfrm>
            <a:off x="4202445" y="3884860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454" name="四角形: 上の 2 つの角を丸める 453">
              <a:extLst>
                <a:ext uri="{FF2B5EF4-FFF2-40B4-BE49-F238E27FC236}">
                  <a16:creationId xmlns:a16="http://schemas.microsoft.com/office/drawing/2014/main" id="{7B074974-33E9-4E00-AC49-218F93625C2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御船町</a:t>
              </a:r>
            </a:p>
          </p:txBody>
        </p:sp>
        <p:sp>
          <p:nvSpPr>
            <p:cNvPr id="455" name="四角形: 上の 2 つの角を丸める 454">
              <a:extLst>
                <a:ext uri="{FF2B5EF4-FFF2-40B4-BE49-F238E27FC236}">
                  <a16:creationId xmlns:a16="http://schemas.microsoft.com/office/drawing/2014/main" id="{B7A9F8E6-0CF7-4786-B1F1-24DA62834C4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87765654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8E97C87F-9439-48C6-A997-CBFCA3F15C28}"/>
              </a:ext>
            </a:extLst>
          </p:cNvPr>
          <p:cNvGrpSpPr/>
          <p:nvPr/>
        </p:nvGrpSpPr>
        <p:grpSpPr>
          <a:xfrm>
            <a:off x="149679" y="988291"/>
            <a:ext cx="6558643" cy="6364741"/>
            <a:chOff x="149679" y="988291"/>
            <a:chExt cx="6558643" cy="6364741"/>
          </a:xfrm>
        </p:grpSpPr>
        <p:grpSp>
          <p:nvGrpSpPr>
            <p:cNvPr id="16711" name="Group 327"/>
            <p:cNvGrpSpPr>
              <a:grpSpLocks/>
            </p:cNvGrpSpPr>
            <p:nvPr/>
          </p:nvGrpSpPr>
          <p:grpSpPr bwMode="auto">
            <a:xfrm>
              <a:off x="149679" y="988291"/>
              <a:ext cx="6558643" cy="6364741"/>
              <a:chOff x="132" y="1197"/>
              <a:chExt cx="5784" cy="5613"/>
            </a:xfrm>
          </p:grpSpPr>
          <p:sp>
            <p:nvSpPr>
              <p:cNvPr id="16643" name="Freeform 259"/>
              <p:cNvSpPr>
                <a:spLocks/>
              </p:cNvSpPr>
              <p:nvPr/>
            </p:nvSpPr>
            <p:spPr bwMode="auto">
              <a:xfrm>
                <a:off x="4442" y="1197"/>
                <a:ext cx="793" cy="567"/>
              </a:xfrm>
              <a:custGeom>
                <a:avLst/>
                <a:gdLst>
                  <a:gd name="T0" fmla="*/ 793 w 793"/>
                  <a:gd name="T1" fmla="*/ 510 h 567"/>
                  <a:gd name="T2" fmla="*/ 680 w 793"/>
                  <a:gd name="T3" fmla="*/ 510 h 567"/>
                  <a:gd name="T4" fmla="*/ 680 w 793"/>
                  <a:gd name="T5" fmla="*/ 567 h 567"/>
                  <a:gd name="T6" fmla="*/ 453 w 793"/>
                  <a:gd name="T7" fmla="*/ 567 h 567"/>
                  <a:gd name="T8" fmla="*/ 453 w 793"/>
                  <a:gd name="T9" fmla="*/ 510 h 567"/>
                  <a:gd name="T10" fmla="*/ 396 w 793"/>
                  <a:gd name="T11" fmla="*/ 510 h 567"/>
                  <a:gd name="T12" fmla="*/ 396 w 793"/>
                  <a:gd name="T13" fmla="*/ 454 h 567"/>
                  <a:gd name="T14" fmla="*/ 226 w 793"/>
                  <a:gd name="T15" fmla="*/ 454 h 567"/>
                  <a:gd name="T16" fmla="*/ 226 w 793"/>
                  <a:gd name="T17" fmla="*/ 510 h 567"/>
                  <a:gd name="T18" fmla="*/ 113 w 793"/>
                  <a:gd name="T19" fmla="*/ 510 h 567"/>
                  <a:gd name="T20" fmla="*/ 113 w 793"/>
                  <a:gd name="T21" fmla="*/ 454 h 567"/>
                  <a:gd name="T22" fmla="*/ 56 w 793"/>
                  <a:gd name="T23" fmla="*/ 454 h 567"/>
                  <a:gd name="T24" fmla="*/ 56 w 793"/>
                  <a:gd name="T25" fmla="*/ 340 h 567"/>
                  <a:gd name="T26" fmla="*/ 0 w 793"/>
                  <a:gd name="T27" fmla="*/ 340 h 567"/>
                  <a:gd name="T28" fmla="*/ 0 w 793"/>
                  <a:gd name="T29" fmla="*/ 113 h 567"/>
                  <a:gd name="T30" fmla="*/ 170 w 793"/>
                  <a:gd name="T31" fmla="*/ 113 h 567"/>
                  <a:gd name="T32" fmla="*/ 170 w 793"/>
                  <a:gd name="T33" fmla="*/ 57 h 567"/>
                  <a:gd name="T34" fmla="*/ 226 w 793"/>
                  <a:gd name="T35" fmla="*/ 57 h 567"/>
                  <a:gd name="T36" fmla="*/ 226 w 793"/>
                  <a:gd name="T37" fmla="*/ 0 h 567"/>
                  <a:gd name="T38" fmla="*/ 283 w 793"/>
                  <a:gd name="T39" fmla="*/ 0 h 567"/>
                  <a:gd name="T40" fmla="*/ 283 w 793"/>
                  <a:gd name="T41" fmla="*/ 57 h 567"/>
                  <a:gd name="T42" fmla="*/ 567 w 793"/>
                  <a:gd name="T43" fmla="*/ 57 h 567"/>
                  <a:gd name="T44" fmla="*/ 567 w 793"/>
                  <a:gd name="T45" fmla="*/ 170 h 567"/>
                  <a:gd name="T46" fmla="*/ 680 w 793"/>
                  <a:gd name="T47" fmla="*/ 170 h 567"/>
                  <a:gd name="T48" fmla="*/ 680 w 793"/>
                  <a:gd name="T49" fmla="*/ 227 h 567"/>
                  <a:gd name="T50" fmla="*/ 737 w 793"/>
                  <a:gd name="T51" fmla="*/ 227 h 567"/>
                  <a:gd name="T52" fmla="*/ 737 w 793"/>
                  <a:gd name="T53" fmla="*/ 283 h 567"/>
                  <a:gd name="T54" fmla="*/ 793 w 793"/>
                  <a:gd name="T55" fmla="*/ 283 h 567"/>
                  <a:gd name="T56" fmla="*/ 793 w 793"/>
                  <a:gd name="T57" fmla="*/ 510 h 5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</a:cxnLst>
                <a:rect l="0" t="0" r="r" b="b"/>
                <a:pathLst>
                  <a:path w="793" h="567">
                    <a:moveTo>
                      <a:pt x="793" y="510"/>
                    </a:moveTo>
                    <a:lnTo>
                      <a:pt x="680" y="510"/>
                    </a:lnTo>
                    <a:lnTo>
                      <a:pt x="680" y="567"/>
                    </a:lnTo>
                    <a:lnTo>
                      <a:pt x="453" y="567"/>
                    </a:lnTo>
                    <a:lnTo>
                      <a:pt x="453" y="510"/>
                    </a:lnTo>
                    <a:lnTo>
                      <a:pt x="396" y="510"/>
                    </a:lnTo>
                    <a:lnTo>
                      <a:pt x="396" y="454"/>
                    </a:lnTo>
                    <a:lnTo>
                      <a:pt x="226" y="454"/>
                    </a:lnTo>
                    <a:lnTo>
                      <a:pt x="226" y="510"/>
                    </a:lnTo>
                    <a:lnTo>
                      <a:pt x="113" y="510"/>
                    </a:lnTo>
                    <a:lnTo>
                      <a:pt x="113" y="454"/>
                    </a:lnTo>
                    <a:lnTo>
                      <a:pt x="56" y="454"/>
                    </a:lnTo>
                    <a:lnTo>
                      <a:pt x="56" y="340"/>
                    </a:lnTo>
                    <a:lnTo>
                      <a:pt x="0" y="340"/>
                    </a:lnTo>
                    <a:lnTo>
                      <a:pt x="0" y="113"/>
                    </a:lnTo>
                    <a:lnTo>
                      <a:pt x="170" y="113"/>
                    </a:lnTo>
                    <a:lnTo>
                      <a:pt x="170" y="57"/>
                    </a:lnTo>
                    <a:lnTo>
                      <a:pt x="226" y="57"/>
                    </a:lnTo>
                    <a:lnTo>
                      <a:pt x="226" y="0"/>
                    </a:lnTo>
                    <a:lnTo>
                      <a:pt x="283" y="0"/>
                    </a:lnTo>
                    <a:lnTo>
                      <a:pt x="283" y="57"/>
                    </a:lnTo>
                    <a:lnTo>
                      <a:pt x="567" y="57"/>
                    </a:lnTo>
                    <a:lnTo>
                      <a:pt x="567" y="170"/>
                    </a:lnTo>
                    <a:lnTo>
                      <a:pt x="680" y="170"/>
                    </a:lnTo>
                    <a:lnTo>
                      <a:pt x="680" y="227"/>
                    </a:lnTo>
                    <a:lnTo>
                      <a:pt x="737" y="227"/>
                    </a:lnTo>
                    <a:lnTo>
                      <a:pt x="737" y="283"/>
                    </a:lnTo>
                    <a:lnTo>
                      <a:pt x="793" y="283"/>
                    </a:lnTo>
                    <a:lnTo>
                      <a:pt x="793" y="51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44" name="Freeform 260"/>
              <p:cNvSpPr>
                <a:spLocks/>
              </p:cNvSpPr>
              <p:nvPr/>
            </p:nvSpPr>
            <p:spPr bwMode="auto">
              <a:xfrm>
                <a:off x="4498" y="1651"/>
                <a:ext cx="851" cy="453"/>
              </a:xfrm>
              <a:custGeom>
                <a:avLst/>
                <a:gdLst>
                  <a:gd name="T0" fmla="*/ 794 w 851"/>
                  <a:gd name="T1" fmla="*/ 56 h 453"/>
                  <a:gd name="T2" fmla="*/ 624 w 851"/>
                  <a:gd name="T3" fmla="*/ 56 h 453"/>
                  <a:gd name="T4" fmla="*/ 624 w 851"/>
                  <a:gd name="T5" fmla="*/ 113 h 453"/>
                  <a:gd name="T6" fmla="*/ 397 w 851"/>
                  <a:gd name="T7" fmla="*/ 113 h 453"/>
                  <a:gd name="T8" fmla="*/ 397 w 851"/>
                  <a:gd name="T9" fmla="*/ 56 h 453"/>
                  <a:gd name="T10" fmla="*/ 340 w 851"/>
                  <a:gd name="T11" fmla="*/ 56 h 453"/>
                  <a:gd name="T12" fmla="*/ 340 w 851"/>
                  <a:gd name="T13" fmla="*/ 0 h 453"/>
                  <a:gd name="T14" fmla="*/ 170 w 851"/>
                  <a:gd name="T15" fmla="*/ 0 h 453"/>
                  <a:gd name="T16" fmla="*/ 170 w 851"/>
                  <a:gd name="T17" fmla="*/ 56 h 453"/>
                  <a:gd name="T18" fmla="*/ 114 w 851"/>
                  <a:gd name="T19" fmla="*/ 56 h 453"/>
                  <a:gd name="T20" fmla="*/ 114 w 851"/>
                  <a:gd name="T21" fmla="*/ 170 h 453"/>
                  <a:gd name="T22" fmla="*/ 57 w 851"/>
                  <a:gd name="T23" fmla="*/ 170 h 453"/>
                  <a:gd name="T24" fmla="*/ 57 w 851"/>
                  <a:gd name="T25" fmla="*/ 396 h 453"/>
                  <a:gd name="T26" fmla="*/ 0 w 851"/>
                  <a:gd name="T27" fmla="*/ 396 h 453"/>
                  <a:gd name="T28" fmla="*/ 0 w 851"/>
                  <a:gd name="T29" fmla="*/ 453 h 453"/>
                  <a:gd name="T30" fmla="*/ 284 w 851"/>
                  <a:gd name="T31" fmla="*/ 453 h 453"/>
                  <a:gd name="T32" fmla="*/ 284 w 851"/>
                  <a:gd name="T33" fmla="*/ 340 h 453"/>
                  <a:gd name="T34" fmla="*/ 397 w 851"/>
                  <a:gd name="T35" fmla="*/ 340 h 453"/>
                  <a:gd name="T36" fmla="*/ 397 w 851"/>
                  <a:gd name="T37" fmla="*/ 396 h 453"/>
                  <a:gd name="T38" fmla="*/ 511 w 851"/>
                  <a:gd name="T39" fmla="*/ 396 h 453"/>
                  <a:gd name="T40" fmla="*/ 511 w 851"/>
                  <a:gd name="T41" fmla="*/ 340 h 453"/>
                  <a:gd name="T42" fmla="*/ 737 w 851"/>
                  <a:gd name="T43" fmla="*/ 340 h 453"/>
                  <a:gd name="T44" fmla="*/ 737 w 851"/>
                  <a:gd name="T45" fmla="*/ 283 h 453"/>
                  <a:gd name="T46" fmla="*/ 851 w 851"/>
                  <a:gd name="T47" fmla="*/ 283 h 453"/>
                  <a:gd name="T48" fmla="*/ 851 w 851"/>
                  <a:gd name="T49" fmla="*/ 170 h 453"/>
                  <a:gd name="T50" fmla="*/ 794 w 851"/>
                  <a:gd name="T51" fmla="*/ 170 h 453"/>
                  <a:gd name="T52" fmla="*/ 794 w 851"/>
                  <a:gd name="T53" fmla="*/ 56 h 45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851" h="453">
                    <a:moveTo>
                      <a:pt x="794" y="56"/>
                    </a:moveTo>
                    <a:lnTo>
                      <a:pt x="624" y="56"/>
                    </a:lnTo>
                    <a:lnTo>
                      <a:pt x="624" y="113"/>
                    </a:lnTo>
                    <a:lnTo>
                      <a:pt x="397" y="113"/>
                    </a:lnTo>
                    <a:lnTo>
                      <a:pt x="397" y="56"/>
                    </a:lnTo>
                    <a:lnTo>
                      <a:pt x="340" y="56"/>
                    </a:lnTo>
                    <a:lnTo>
                      <a:pt x="340" y="0"/>
                    </a:lnTo>
                    <a:lnTo>
                      <a:pt x="170" y="0"/>
                    </a:lnTo>
                    <a:lnTo>
                      <a:pt x="170" y="56"/>
                    </a:lnTo>
                    <a:lnTo>
                      <a:pt x="114" y="56"/>
                    </a:lnTo>
                    <a:lnTo>
                      <a:pt x="114" y="170"/>
                    </a:lnTo>
                    <a:lnTo>
                      <a:pt x="57" y="170"/>
                    </a:lnTo>
                    <a:lnTo>
                      <a:pt x="57" y="396"/>
                    </a:lnTo>
                    <a:lnTo>
                      <a:pt x="0" y="396"/>
                    </a:lnTo>
                    <a:lnTo>
                      <a:pt x="0" y="453"/>
                    </a:lnTo>
                    <a:lnTo>
                      <a:pt x="284" y="453"/>
                    </a:lnTo>
                    <a:lnTo>
                      <a:pt x="284" y="340"/>
                    </a:lnTo>
                    <a:lnTo>
                      <a:pt x="397" y="340"/>
                    </a:lnTo>
                    <a:lnTo>
                      <a:pt x="397" y="396"/>
                    </a:lnTo>
                    <a:lnTo>
                      <a:pt x="511" y="396"/>
                    </a:lnTo>
                    <a:lnTo>
                      <a:pt x="511" y="340"/>
                    </a:lnTo>
                    <a:lnTo>
                      <a:pt x="737" y="340"/>
                    </a:lnTo>
                    <a:lnTo>
                      <a:pt x="737" y="283"/>
                    </a:lnTo>
                    <a:lnTo>
                      <a:pt x="851" y="283"/>
                    </a:lnTo>
                    <a:lnTo>
                      <a:pt x="851" y="170"/>
                    </a:lnTo>
                    <a:lnTo>
                      <a:pt x="794" y="170"/>
                    </a:lnTo>
                    <a:lnTo>
                      <a:pt x="794" y="56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45" name="Freeform 261"/>
              <p:cNvSpPr>
                <a:spLocks/>
              </p:cNvSpPr>
              <p:nvPr/>
            </p:nvSpPr>
            <p:spPr bwMode="auto">
              <a:xfrm>
                <a:off x="5179" y="1877"/>
                <a:ext cx="453" cy="567"/>
              </a:xfrm>
              <a:custGeom>
                <a:avLst/>
                <a:gdLst>
                  <a:gd name="T0" fmla="*/ 56 w 453"/>
                  <a:gd name="T1" fmla="*/ 57 h 567"/>
                  <a:gd name="T2" fmla="*/ 56 w 453"/>
                  <a:gd name="T3" fmla="*/ 227 h 567"/>
                  <a:gd name="T4" fmla="*/ 0 w 453"/>
                  <a:gd name="T5" fmla="*/ 227 h 567"/>
                  <a:gd name="T6" fmla="*/ 0 w 453"/>
                  <a:gd name="T7" fmla="*/ 284 h 567"/>
                  <a:gd name="T8" fmla="*/ 56 w 453"/>
                  <a:gd name="T9" fmla="*/ 284 h 567"/>
                  <a:gd name="T10" fmla="*/ 56 w 453"/>
                  <a:gd name="T11" fmla="*/ 341 h 567"/>
                  <a:gd name="T12" fmla="*/ 113 w 453"/>
                  <a:gd name="T13" fmla="*/ 341 h 567"/>
                  <a:gd name="T14" fmla="*/ 113 w 453"/>
                  <a:gd name="T15" fmla="*/ 511 h 567"/>
                  <a:gd name="T16" fmla="*/ 283 w 453"/>
                  <a:gd name="T17" fmla="*/ 511 h 567"/>
                  <a:gd name="T18" fmla="*/ 283 w 453"/>
                  <a:gd name="T19" fmla="*/ 567 h 567"/>
                  <a:gd name="T20" fmla="*/ 453 w 453"/>
                  <a:gd name="T21" fmla="*/ 567 h 567"/>
                  <a:gd name="T22" fmla="*/ 453 w 453"/>
                  <a:gd name="T23" fmla="*/ 454 h 567"/>
                  <a:gd name="T24" fmla="*/ 397 w 453"/>
                  <a:gd name="T25" fmla="*/ 454 h 567"/>
                  <a:gd name="T26" fmla="*/ 397 w 453"/>
                  <a:gd name="T27" fmla="*/ 341 h 567"/>
                  <a:gd name="T28" fmla="*/ 397 w 453"/>
                  <a:gd name="T29" fmla="*/ 284 h 567"/>
                  <a:gd name="T30" fmla="*/ 283 w 453"/>
                  <a:gd name="T31" fmla="*/ 284 h 567"/>
                  <a:gd name="T32" fmla="*/ 283 w 453"/>
                  <a:gd name="T33" fmla="*/ 57 h 567"/>
                  <a:gd name="T34" fmla="*/ 226 w 453"/>
                  <a:gd name="T35" fmla="*/ 57 h 567"/>
                  <a:gd name="T36" fmla="*/ 226 w 453"/>
                  <a:gd name="T37" fmla="*/ 0 h 567"/>
                  <a:gd name="T38" fmla="*/ 170 w 453"/>
                  <a:gd name="T39" fmla="*/ 0 h 567"/>
                  <a:gd name="T40" fmla="*/ 170 w 453"/>
                  <a:gd name="T41" fmla="*/ 57 h 567"/>
                  <a:gd name="T42" fmla="*/ 56 w 453"/>
                  <a:gd name="T43" fmla="*/ 57 h 5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453" h="567">
                    <a:moveTo>
                      <a:pt x="56" y="57"/>
                    </a:moveTo>
                    <a:lnTo>
                      <a:pt x="56" y="227"/>
                    </a:lnTo>
                    <a:lnTo>
                      <a:pt x="0" y="227"/>
                    </a:lnTo>
                    <a:lnTo>
                      <a:pt x="0" y="284"/>
                    </a:lnTo>
                    <a:lnTo>
                      <a:pt x="56" y="284"/>
                    </a:lnTo>
                    <a:lnTo>
                      <a:pt x="56" y="341"/>
                    </a:lnTo>
                    <a:lnTo>
                      <a:pt x="113" y="341"/>
                    </a:lnTo>
                    <a:lnTo>
                      <a:pt x="113" y="511"/>
                    </a:lnTo>
                    <a:lnTo>
                      <a:pt x="283" y="511"/>
                    </a:lnTo>
                    <a:lnTo>
                      <a:pt x="283" y="567"/>
                    </a:lnTo>
                    <a:lnTo>
                      <a:pt x="453" y="567"/>
                    </a:lnTo>
                    <a:lnTo>
                      <a:pt x="453" y="454"/>
                    </a:lnTo>
                    <a:lnTo>
                      <a:pt x="397" y="454"/>
                    </a:lnTo>
                    <a:lnTo>
                      <a:pt x="397" y="341"/>
                    </a:lnTo>
                    <a:lnTo>
                      <a:pt x="397" y="284"/>
                    </a:lnTo>
                    <a:lnTo>
                      <a:pt x="283" y="284"/>
                    </a:lnTo>
                    <a:lnTo>
                      <a:pt x="283" y="57"/>
                    </a:lnTo>
                    <a:lnTo>
                      <a:pt x="226" y="57"/>
                    </a:lnTo>
                    <a:lnTo>
                      <a:pt x="226" y="0"/>
                    </a:lnTo>
                    <a:lnTo>
                      <a:pt x="170" y="0"/>
                    </a:lnTo>
                    <a:lnTo>
                      <a:pt x="170" y="57"/>
                    </a:lnTo>
                    <a:lnTo>
                      <a:pt x="56" y="57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46" name="Freeform 262"/>
              <p:cNvSpPr>
                <a:spLocks/>
              </p:cNvSpPr>
              <p:nvPr/>
            </p:nvSpPr>
            <p:spPr bwMode="auto">
              <a:xfrm>
                <a:off x="4271" y="1991"/>
                <a:ext cx="1305" cy="850"/>
              </a:xfrm>
              <a:custGeom>
                <a:avLst/>
                <a:gdLst>
                  <a:gd name="T0" fmla="*/ 1305 w 1305"/>
                  <a:gd name="T1" fmla="*/ 453 h 850"/>
                  <a:gd name="T2" fmla="*/ 1305 w 1305"/>
                  <a:gd name="T3" fmla="*/ 737 h 850"/>
                  <a:gd name="T4" fmla="*/ 1191 w 1305"/>
                  <a:gd name="T5" fmla="*/ 737 h 850"/>
                  <a:gd name="T6" fmla="*/ 1191 w 1305"/>
                  <a:gd name="T7" fmla="*/ 794 h 850"/>
                  <a:gd name="T8" fmla="*/ 1134 w 1305"/>
                  <a:gd name="T9" fmla="*/ 794 h 850"/>
                  <a:gd name="T10" fmla="*/ 1134 w 1305"/>
                  <a:gd name="T11" fmla="*/ 850 h 850"/>
                  <a:gd name="T12" fmla="*/ 964 w 1305"/>
                  <a:gd name="T13" fmla="*/ 850 h 850"/>
                  <a:gd name="T14" fmla="*/ 964 w 1305"/>
                  <a:gd name="T15" fmla="*/ 794 h 850"/>
                  <a:gd name="T16" fmla="*/ 681 w 1305"/>
                  <a:gd name="T17" fmla="*/ 794 h 850"/>
                  <a:gd name="T18" fmla="*/ 681 w 1305"/>
                  <a:gd name="T19" fmla="*/ 850 h 850"/>
                  <a:gd name="T20" fmla="*/ 454 w 1305"/>
                  <a:gd name="T21" fmla="*/ 850 h 850"/>
                  <a:gd name="T22" fmla="*/ 454 w 1305"/>
                  <a:gd name="T23" fmla="*/ 794 h 850"/>
                  <a:gd name="T24" fmla="*/ 397 w 1305"/>
                  <a:gd name="T25" fmla="*/ 794 h 850"/>
                  <a:gd name="T26" fmla="*/ 397 w 1305"/>
                  <a:gd name="T27" fmla="*/ 737 h 850"/>
                  <a:gd name="T28" fmla="*/ 341 w 1305"/>
                  <a:gd name="T29" fmla="*/ 737 h 850"/>
                  <a:gd name="T30" fmla="*/ 284 w 1305"/>
                  <a:gd name="T31" fmla="*/ 737 h 850"/>
                  <a:gd name="T32" fmla="*/ 284 w 1305"/>
                  <a:gd name="T33" fmla="*/ 680 h 850"/>
                  <a:gd name="T34" fmla="*/ 227 w 1305"/>
                  <a:gd name="T35" fmla="*/ 680 h 850"/>
                  <a:gd name="T36" fmla="*/ 227 w 1305"/>
                  <a:gd name="T37" fmla="*/ 737 h 850"/>
                  <a:gd name="T38" fmla="*/ 57 w 1305"/>
                  <a:gd name="T39" fmla="*/ 737 h 850"/>
                  <a:gd name="T40" fmla="*/ 57 w 1305"/>
                  <a:gd name="T41" fmla="*/ 623 h 850"/>
                  <a:gd name="T42" fmla="*/ 114 w 1305"/>
                  <a:gd name="T43" fmla="*/ 623 h 850"/>
                  <a:gd name="T44" fmla="*/ 114 w 1305"/>
                  <a:gd name="T45" fmla="*/ 567 h 850"/>
                  <a:gd name="T46" fmla="*/ 57 w 1305"/>
                  <a:gd name="T47" fmla="*/ 567 h 850"/>
                  <a:gd name="T48" fmla="*/ 57 w 1305"/>
                  <a:gd name="T49" fmla="*/ 453 h 850"/>
                  <a:gd name="T50" fmla="*/ 0 w 1305"/>
                  <a:gd name="T51" fmla="*/ 453 h 850"/>
                  <a:gd name="T52" fmla="*/ 0 w 1305"/>
                  <a:gd name="T53" fmla="*/ 397 h 850"/>
                  <a:gd name="T54" fmla="*/ 57 w 1305"/>
                  <a:gd name="T55" fmla="*/ 397 h 850"/>
                  <a:gd name="T56" fmla="*/ 57 w 1305"/>
                  <a:gd name="T57" fmla="*/ 170 h 850"/>
                  <a:gd name="T58" fmla="*/ 114 w 1305"/>
                  <a:gd name="T59" fmla="*/ 170 h 850"/>
                  <a:gd name="T60" fmla="*/ 114 w 1305"/>
                  <a:gd name="T61" fmla="*/ 113 h 850"/>
                  <a:gd name="T62" fmla="*/ 171 w 1305"/>
                  <a:gd name="T63" fmla="*/ 113 h 850"/>
                  <a:gd name="T64" fmla="*/ 171 w 1305"/>
                  <a:gd name="T65" fmla="*/ 56 h 850"/>
                  <a:gd name="T66" fmla="*/ 227 w 1305"/>
                  <a:gd name="T67" fmla="*/ 56 h 850"/>
                  <a:gd name="T68" fmla="*/ 227 w 1305"/>
                  <a:gd name="T69" fmla="*/ 113 h 850"/>
                  <a:gd name="T70" fmla="*/ 511 w 1305"/>
                  <a:gd name="T71" fmla="*/ 113 h 850"/>
                  <a:gd name="T72" fmla="*/ 511 w 1305"/>
                  <a:gd name="T73" fmla="*/ 0 h 850"/>
                  <a:gd name="T74" fmla="*/ 624 w 1305"/>
                  <a:gd name="T75" fmla="*/ 0 h 850"/>
                  <a:gd name="T76" fmla="*/ 624 w 1305"/>
                  <a:gd name="T77" fmla="*/ 56 h 850"/>
                  <a:gd name="T78" fmla="*/ 738 w 1305"/>
                  <a:gd name="T79" fmla="*/ 56 h 850"/>
                  <a:gd name="T80" fmla="*/ 738 w 1305"/>
                  <a:gd name="T81" fmla="*/ 0 h 850"/>
                  <a:gd name="T82" fmla="*/ 964 w 1305"/>
                  <a:gd name="T83" fmla="*/ 0 h 850"/>
                  <a:gd name="T84" fmla="*/ 964 w 1305"/>
                  <a:gd name="T85" fmla="*/ 113 h 850"/>
                  <a:gd name="T86" fmla="*/ 908 w 1305"/>
                  <a:gd name="T87" fmla="*/ 113 h 850"/>
                  <a:gd name="T88" fmla="*/ 908 w 1305"/>
                  <a:gd name="T89" fmla="*/ 170 h 850"/>
                  <a:gd name="T90" fmla="*/ 964 w 1305"/>
                  <a:gd name="T91" fmla="*/ 170 h 850"/>
                  <a:gd name="T92" fmla="*/ 964 w 1305"/>
                  <a:gd name="T93" fmla="*/ 227 h 850"/>
                  <a:gd name="T94" fmla="*/ 1021 w 1305"/>
                  <a:gd name="T95" fmla="*/ 227 h 850"/>
                  <a:gd name="T96" fmla="*/ 1021 w 1305"/>
                  <a:gd name="T97" fmla="*/ 397 h 850"/>
                  <a:gd name="T98" fmla="*/ 1191 w 1305"/>
                  <a:gd name="T99" fmla="*/ 397 h 850"/>
                  <a:gd name="T100" fmla="*/ 1191 w 1305"/>
                  <a:gd name="T101" fmla="*/ 453 h 850"/>
                  <a:gd name="T102" fmla="*/ 1305 w 1305"/>
                  <a:gd name="T103" fmla="*/ 453 h 8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</a:cxnLst>
                <a:rect l="0" t="0" r="r" b="b"/>
                <a:pathLst>
                  <a:path w="1305" h="850">
                    <a:moveTo>
                      <a:pt x="1305" y="453"/>
                    </a:moveTo>
                    <a:lnTo>
                      <a:pt x="1305" y="737"/>
                    </a:lnTo>
                    <a:lnTo>
                      <a:pt x="1191" y="737"/>
                    </a:lnTo>
                    <a:lnTo>
                      <a:pt x="1191" y="794"/>
                    </a:lnTo>
                    <a:lnTo>
                      <a:pt x="1134" y="794"/>
                    </a:lnTo>
                    <a:lnTo>
                      <a:pt x="1134" y="850"/>
                    </a:lnTo>
                    <a:lnTo>
                      <a:pt x="964" y="850"/>
                    </a:lnTo>
                    <a:lnTo>
                      <a:pt x="964" y="794"/>
                    </a:lnTo>
                    <a:lnTo>
                      <a:pt x="681" y="794"/>
                    </a:lnTo>
                    <a:lnTo>
                      <a:pt x="681" y="850"/>
                    </a:lnTo>
                    <a:lnTo>
                      <a:pt x="454" y="850"/>
                    </a:lnTo>
                    <a:lnTo>
                      <a:pt x="454" y="794"/>
                    </a:lnTo>
                    <a:lnTo>
                      <a:pt x="397" y="794"/>
                    </a:lnTo>
                    <a:lnTo>
                      <a:pt x="397" y="737"/>
                    </a:lnTo>
                    <a:lnTo>
                      <a:pt x="341" y="737"/>
                    </a:lnTo>
                    <a:lnTo>
                      <a:pt x="284" y="737"/>
                    </a:lnTo>
                    <a:lnTo>
                      <a:pt x="284" y="680"/>
                    </a:lnTo>
                    <a:lnTo>
                      <a:pt x="227" y="680"/>
                    </a:lnTo>
                    <a:lnTo>
                      <a:pt x="227" y="737"/>
                    </a:lnTo>
                    <a:lnTo>
                      <a:pt x="57" y="737"/>
                    </a:lnTo>
                    <a:lnTo>
                      <a:pt x="57" y="623"/>
                    </a:lnTo>
                    <a:lnTo>
                      <a:pt x="114" y="623"/>
                    </a:lnTo>
                    <a:lnTo>
                      <a:pt x="114" y="567"/>
                    </a:lnTo>
                    <a:lnTo>
                      <a:pt x="57" y="567"/>
                    </a:lnTo>
                    <a:lnTo>
                      <a:pt x="57" y="453"/>
                    </a:lnTo>
                    <a:lnTo>
                      <a:pt x="0" y="453"/>
                    </a:lnTo>
                    <a:lnTo>
                      <a:pt x="0" y="397"/>
                    </a:lnTo>
                    <a:lnTo>
                      <a:pt x="57" y="397"/>
                    </a:lnTo>
                    <a:lnTo>
                      <a:pt x="57" y="170"/>
                    </a:lnTo>
                    <a:lnTo>
                      <a:pt x="114" y="170"/>
                    </a:lnTo>
                    <a:lnTo>
                      <a:pt x="114" y="113"/>
                    </a:lnTo>
                    <a:lnTo>
                      <a:pt x="171" y="113"/>
                    </a:lnTo>
                    <a:lnTo>
                      <a:pt x="171" y="56"/>
                    </a:lnTo>
                    <a:lnTo>
                      <a:pt x="227" y="56"/>
                    </a:lnTo>
                    <a:lnTo>
                      <a:pt x="227" y="113"/>
                    </a:lnTo>
                    <a:lnTo>
                      <a:pt x="511" y="113"/>
                    </a:lnTo>
                    <a:lnTo>
                      <a:pt x="511" y="0"/>
                    </a:lnTo>
                    <a:lnTo>
                      <a:pt x="624" y="0"/>
                    </a:lnTo>
                    <a:lnTo>
                      <a:pt x="624" y="56"/>
                    </a:lnTo>
                    <a:lnTo>
                      <a:pt x="738" y="56"/>
                    </a:lnTo>
                    <a:lnTo>
                      <a:pt x="738" y="0"/>
                    </a:lnTo>
                    <a:lnTo>
                      <a:pt x="964" y="0"/>
                    </a:lnTo>
                    <a:lnTo>
                      <a:pt x="964" y="113"/>
                    </a:lnTo>
                    <a:lnTo>
                      <a:pt x="908" y="113"/>
                    </a:lnTo>
                    <a:lnTo>
                      <a:pt x="908" y="170"/>
                    </a:lnTo>
                    <a:lnTo>
                      <a:pt x="964" y="170"/>
                    </a:lnTo>
                    <a:lnTo>
                      <a:pt x="964" y="227"/>
                    </a:lnTo>
                    <a:lnTo>
                      <a:pt x="1021" y="227"/>
                    </a:lnTo>
                    <a:lnTo>
                      <a:pt x="1021" y="397"/>
                    </a:lnTo>
                    <a:lnTo>
                      <a:pt x="1191" y="397"/>
                    </a:lnTo>
                    <a:lnTo>
                      <a:pt x="1191" y="453"/>
                    </a:lnTo>
                    <a:lnTo>
                      <a:pt x="1305" y="453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47" name="Freeform 263"/>
              <p:cNvSpPr>
                <a:spLocks/>
              </p:cNvSpPr>
              <p:nvPr/>
            </p:nvSpPr>
            <p:spPr bwMode="auto">
              <a:xfrm>
                <a:off x="4895" y="2728"/>
                <a:ext cx="1021" cy="794"/>
              </a:xfrm>
              <a:custGeom>
                <a:avLst/>
                <a:gdLst>
                  <a:gd name="T0" fmla="*/ 737 w 1021"/>
                  <a:gd name="T1" fmla="*/ 0 h 794"/>
                  <a:gd name="T2" fmla="*/ 567 w 1021"/>
                  <a:gd name="T3" fmla="*/ 0 h 794"/>
                  <a:gd name="T4" fmla="*/ 567 w 1021"/>
                  <a:gd name="T5" fmla="*/ 57 h 794"/>
                  <a:gd name="T6" fmla="*/ 510 w 1021"/>
                  <a:gd name="T7" fmla="*/ 57 h 794"/>
                  <a:gd name="T8" fmla="*/ 510 w 1021"/>
                  <a:gd name="T9" fmla="*/ 113 h 794"/>
                  <a:gd name="T10" fmla="*/ 340 w 1021"/>
                  <a:gd name="T11" fmla="*/ 113 h 794"/>
                  <a:gd name="T12" fmla="*/ 340 w 1021"/>
                  <a:gd name="T13" fmla="*/ 57 h 794"/>
                  <a:gd name="T14" fmla="*/ 57 w 1021"/>
                  <a:gd name="T15" fmla="*/ 57 h 794"/>
                  <a:gd name="T16" fmla="*/ 57 w 1021"/>
                  <a:gd name="T17" fmla="*/ 113 h 794"/>
                  <a:gd name="T18" fmla="*/ 0 w 1021"/>
                  <a:gd name="T19" fmla="*/ 113 h 794"/>
                  <a:gd name="T20" fmla="*/ 0 w 1021"/>
                  <a:gd name="T21" fmla="*/ 170 h 794"/>
                  <a:gd name="T22" fmla="*/ 57 w 1021"/>
                  <a:gd name="T23" fmla="*/ 170 h 794"/>
                  <a:gd name="T24" fmla="*/ 57 w 1021"/>
                  <a:gd name="T25" fmla="*/ 227 h 794"/>
                  <a:gd name="T26" fmla="*/ 114 w 1021"/>
                  <a:gd name="T27" fmla="*/ 227 h 794"/>
                  <a:gd name="T28" fmla="*/ 114 w 1021"/>
                  <a:gd name="T29" fmla="*/ 283 h 794"/>
                  <a:gd name="T30" fmla="*/ 57 w 1021"/>
                  <a:gd name="T31" fmla="*/ 283 h 794"/>
                  <a:gd name="T32" fmla="*/ 57 w 1021"/>
                  <a:gd name="T33" fmla="*/ 340 h 794"/>
                  <a:gd name="T34" fmla="*/ 114 w 1021"/>
                  <a:gd name="T35" fmla="*/ 340 h 794"/>
                  <a:gd name="T36" fmla="*/ 114 w 1021"/>
                  <a:gd name="T37" fmla="*/ 510 h 794"/>
                  <a:gd name="T38" fmla="*/ 227 w 1021"/>
                  <a:gd name="T39" fmla="*/ 510 h 794"/>
                  <a:gd name="T40" fmla="*/ 227 w 1021"/>
                  <a:gd name="T41" fmla="*/ 397 h 794"/>
                  <a:gd name="T42" fmla="*/ 284 w 1021"/>
                  <a:gd name="T43" fmla="*/ 397 h 794"/>
                  <a:gd name="T44" fmla="*/ 284 w 1021"/>
                  <a:gd name="T45" fmla="*/ 453 h 794"/>
                  <a:gd name="T46" fmla="*/ 340 w 1021"/>
                  <a:gd name="T47" fmla="*/ 453 h 794"/>
                  <a:gd name="T48" fmla="*/ 340 w 1021"/>
                  <a:gd name="T49" fmla="*/ 510 h 794"/>
                  <a:gd name="T50" fmla="*/ 454 w 1021"/>
                  <a:gd name="T51" fmla="*/ 510 h 794"/>
                  <a:gd name="T52" fmla="*/ 454 w 1021"/>
                  <a:gd name="T53" fmla="*/ 624 h 794"/>
                  <a:gd name="T54" fmla="*/ 510 w 1021"/>
                  <a:gd name="T55" fmla="*/ 624 h 794"/>
                  <a:gd name="T56" fmla="*/ 510 w 1021"/>
                  <a:gd name="T57" fmla="*/ 737 h 794"/>
                  <a:gd name="T58" fmla="*/ 624 w 1021"/>
                  <a:gd name="T59" fmla="*/ 737 h 794"/>
                  <a:gd name="T60" fmla="*/ 624 w 1021"/>
                  <a:gd name="T61" fmla="*/ 794 h 794"/>
                  <a:gd name="T62" fmla="*/ 681 w 1021"/>
                  <a:gd name="T63" fmla="*/ 794 h 794"/>
                  <a:gd name="T64" fmla="*/ 681 w 1021"/>
                  <a:gd name="T65" fmla="*/ 680 h 794"/>
                  <a:gd name="T66" fmla="*/ 624 w 1021"/>
                  <a:gd name="T67" fmla="*/ 680 h 794"/>
                  <a:gd name="T68" fmla="*/ 624 w 1021"/>
                  <a:gd name="T69" fmla="*/ 567 h 794"/>
                  <a:gd name="T70" fmla="*/ 681 w 1021"/>
                  <a:gd name="T71" fmla="*/ 567 h 794"/>
                  <a:gd name="T72" fmla="*/ 681 w 1021"/>
                  <a:gd name="T73" fmla="*/ 510 h 794"/>
                  <a:gd name="T74" fmla="*/ 737 w 1021"/>
                  <a:gd name="T75" fmla="*/ 510 h 794"/>
                  <a:gd name="T76" fmla="*/ 737 w 1021"/>
                  <a:gd name="T77" fmla="*/ 397 h 794"/>
                  <a:gd name="T78" fmla="*/ 964 w 1021"/>
                  <a:gd name="T79" fmla="*/ 397 h 794"/>
                  <a:gd name="T80" fmla="*/ 964 w 1021"/>
                  <a:gd name="T81" fmla="*/ 340 h 794"/>
                  <a:gd name="T82" fmla="*/ 1021 w 1021"/>
                  <a:gd name="T83" fmla="*/ 340 h 794"/>
                  <a:gd name="T84" fmla="*/ 1021 w 1021"/>
                  <a:gd name="T85" fmla="*/ 227 h 794"/>
                  <a:gd name="T86" fmla="*/ 907 w 1021"/>
                  <a:gd name="T87" fmla="*/ 227 h 794"/>
                  <a:gd name="T88" fmla="*/ 907 w 1021"/>
                  <a:gd name="T89" fmla="*/ 170 h 794"/>
                  <a:gd name="T90" fmla="*/ 851 w 1021"/>
                  <a:gd name="T91" fmla="*/ 170 h 794"/>
                  <a:gd name="T92" fmla="*/ 851 w 1021"/>
                  <a:gd name="T93" fmla="*/ 113 h 794"/>
                  <a:gd name="T94" fmla="*/ 737 w 1021"/>
                  <a:gd name="T95" fmla="*/ 113 h 794"/>
                  <a:gd name="T96" fmla="*/ 737 w 1021"/>
                  <a:gd name="T97" fmla="*/ 0 h 79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</a:cxnLst>
                <a:rect l="0" t="0" r="r" b="b"/>
                <a:pathLst>
                  <a:path w="1021" h="794">
                    <a:moveTo>
                      <a:pt x="737" y="0"/>
                    </a:moveTo>
                    <a:lnTo>
                      <a:pt x="567" y="0"/>
                    </a:lnTo>
                    <a:lnTo>
                      <a:pt x="567" y="57"/>
                    </a:lnTo>
                    <a:lnTo>
                      <a:pt x="510" y="57"/>
                    </a:lnTo>
                    <a:lnTo>
                      <a:pt x="510" y="113"/>
                    </a:lnTo>
                    <a:lnTo>
                      <a:pt x="340" y="113"/>
                    </a:lnTo>
                    <a:lnTo>
                      <a:pt x="340" y="57"/>
                    </a:lnTo>
                    <a:lnTo>
                      <a:pt x="57" y="57"/>
                    </a:lnTo>
                    <a:lnTo>
                      <a:pt x="57" y="113"/>
                    </a:lnTo>
                    <a:lnTo>
                      <a:pt x="0" y="113"/>
                    </a:lnTo>
                    <a:lnTo>
                      <a:pt x="0" y="170"/>
                    </a:lnTo>
                    <a:lnTo>
                      <a:pt x="57" y="170"/>
                    </a:lnTo>
                    <a:lnTo>
                      <a:pt x="57" y="227"/>
                    </a:lnTo>
                    <a:lnTo>
                      <a:pt x="114" y="227"/>
                    </a:lnTo>
                    <a:lnTo>
                      <a:pt x="114" y="283"/>
                    </a:lnTo>
                    <a:lnTo>
                      <a:pt x="57" y="283"/>
                    </a:lnTo>
                    <a:lnTo>
                      <a:pt x="57" y="340"/>
                    </a:lnTo>
                    <a:lnTo>
                      <a:pt x="114" y="340"/>
                    </a:lnTo>
                    <a:lnTo>
                      <a:pt x="114" y="510"/>
                    </a:lnTo>
                    <a:lnTo>
                      <a:pt x="227" y="510"/>
                    </a:lnTo>
                    <a:lnTo>
                      <a:pt x="227" y="397"/>
                    </a:lnTo>
                    <a:lnTo>
                      <a:pt x="284" y="397"/>
                    </a:lnTo>
                    <a:lnTo>
                      <a:pt x="284" y="453"/>
                    </a:lnTo>
                    <a:lnTo>
                      <a:pt x="340" y="453"/>
                    </a:lnTo>
                    <a:lnTo>
                      <a:pt x="340" y="510"/>
                    </a:lnTo>
                    <a:lnTo>
                      <a:pt x="454" y="510"/>
                    </a:lnTo>
                    <a:lnTo>
                      <a:pt x="454" y="624"/>
                    </a:lnTo>
                    <a:lnTo>
                      <a:pt x="510" y="624"/>
                    </a:lnTo>
                    <a:lnTo>
                      <a:pt x="510" y="737"/>
                    </a:lnTo>
                    <a:lnTo>
                      <a:pt x="624" y="737"/>
                    </a:lnTo>
                    <a:lnTo>
                      <a:pt x="624" y="794"/>
                    </a:lnTo>
                    <a:lnTo>
                      <a:pt x="681" y="794"/>
                    </a:lnTo>
                    <a:lnTo>
                      <a:pt x="681" y="680"/>
                    </a:lnTo>
                    <a:lnTo>
                      <a:pt x="624" y="680"/>
                    </a:lnTo>
                    <a:lnTo>
                      <a:pt x="624" y="567"/>
                    </a:lnTo>
                    <a:lnTo>
                      <a:pt x="681" y="567"/>
                    </a:lnTo>
                    <a:lnTo>
                      <a:pt x="681" y="510"/>
                    </a:lnTo>
                    <a:lnTo>
                      <a:pt x="737" y="510"/>
                    </a:lnTo>
                    <a:lnTo>
                      <a:pt x="737" y="397"/>
                    </a:lnTo>
                    <a:lnTo>
                      <a:pt x="964" y="397"/>
                    </a:lnTo>
                    <a:lnTo>
                      <a:pt x="964" y="340"/>
                    </a:lnTo>
                    <a:lnTo>
                      <a:pt x="1021" y="340"/>
                    </a:lnTo>
                    <a:lnTo>
                      <a:pt x="1021" y="227"/>
                    </a:lnTo>
                    <a:lnTo>
                      <a:pt x="907" y="227"/>
                    </a:lnTo>
                    <a:lnTo>
                      <a:pt x="907" y="170"/>
                    </a:lnTo>
                    <a:lnTo>
                      <a:pt x="851" y="170"/>
                    </a:lnTo>
                    <a:lnTo>
                      <a:pt x="851" y="113"/>
                    </a:lnTo>
                    <a:lnTo>
                      <a:pt x="737" y="113"/>
                    </a:lnTo>
                    <a:lnTo>
                      <a:pt x="737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48" name="Freeform 264"/>
              <p:cNvSpPr>
                <a:spLocks/>
              </p:cNvSpPr>
              <p:nvPr/>
            </p:nvSpPr>
            <p:spPr bwMode="auto">
              <a:xfrm>
                <a:off x="4328" y="2671"/>
                <a:ext cx="681" cy="624"/>
              </a:xfrm>
              <a:custGeom>
                <a:avLst/>
                <a:gdLst>
                  <a:gd name="T0" fmla="*/ 681 w 681"/>
                  <a:gd name="T1" fmla="*/ 624 h 624"/>
                  <a:gd name="T2" fmla="*/ 170 w 681"/>
                  <a:gd name="T3" fmla="*/ 624 h 624"/>
                  <a:gd name="T4" fmla="*/ 170 w 681"/>
                  <a:gd name="T5" fmla="*/ 510 h 624"/>
                  <a:gd name="T6" fmla="*/ 114 w 681"/>
                  <a:gd name="T7" fmla="*/ 510 h 624"/>
                  <a:gd name="T8" fmla="*/ 114 w 681"/>
                  <a:gd name="T9" fmla="*/ 170 h 624"/>
                  <a:gd name="T10" fmla="*/ 0 w 681"/>
                  <a:gd name="T11" fmla="*/ 170 h 624"/>
                  <a:gd name="T12" fmla="*/ 0 w 681"/>
                  <a:gd name="T13" fmla="*/ 114 h 624"/>
                  <a:gd name="T14" fmla="*/ 114 w 681"/>
                  <a:gd name="T15" fmla="*/ 114 h 624"/>
                  <a:gd name="T16" fmla="*/ 114 w 681"/>
                  <a:gd name="T17" fmla="*/ 57 h 624"/>
                  <a:gd name="T18" fmla="*/ 170 w 681"/>
                  <a:gd name="T19" fmla="*/ 57 h 624"/>
                  <a:gd name="T20" fmla="*/ 170 w 681"/>
                  <a:gd name="T21" fmla="*/ 0 h 624"/>
                  <a:gd name="T22" fmla="*/ 227 w 681"/>
                  <a:gd name="T23" fmla="*/ 0 h 624"/>
                  <a:gd name="T24" fmla="*/ 227 w 681"/>
                  <a:gd name="T25" fmla="*/ 57 h 624"/>
                  <a:gd name="T26" fmla="*/ 340 w 681"/>
                  <a:gd name="T27" fmla="*/ 57 h 624"/>
                  <a:gd name="T28" fmla="*/ 340 w 681"/>
                  <a:gd name="T29" fmla="*/ 114 h 624"/>
                  <a:gd name="T30" fmla="*/ 397 w 681"/>
                  <a:gd name="T31" fmla="*/ 114 h 624"/>
                  <a:gd name="T32" fmla="*/ 397 w 681"/>
                  <a:gd name="T33" fmla="*/ 170 h 624"/>
                  <a:gd name="T34" fmla="*/ 567 w 681"/>
                  <a:gd name="T35" fmla="*/ 170 h 624"/>
                  <a:gd name="T36" fmla="*/ 567 w 681"/>
                  <a:gd name="T37" fmla="*/ 227 h 624"/>
                  <a:gd name="T38" fmla="*/ 624 w 681"/>
                  <a:gd name="T39" fmla="*/ 227 h 624"/>
                  <a:gd name="T40" fmla="*/ 624 w 681"/>
                  <a:gd name="T41" fmla="*/ 284 h 624"/>
                  <a:gd name="T42" fmla="*/ 681 w 681"/>
                  <a:gd name="T43" fmla="*/ 284 h 624"/>
                  <a:gd name="T44" fmla="*/ 681 w 681"/>
                  <a:gd name="T45" fmla="*/ 340 h 624"/>
                  <a:gd name="T46" fmla="*/ 624 w 681"/>
                  <a:gd name="T47" fmla="*/ 340 h 624"/>
                  <a:gd name="T48" fmla="*/ 624 w 681"/>
                  <a:gd name="T49" fmla="*/ 397 h 624"/>
                  <a:gd name="T50" fmla="*/ 681 w 681"/>
                  <a:gd name="T51" fmla="*/ 397 h 624"/>
                  <a:gd name="T52" fmla="*/ 681 w 681"/>
                  <a:gd name="T53" fmla="*/ 624 h 6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681" h="624">
                    <a:moveTo>
                      <a:pt x="681" y="624"/>
                    </a:moveTo>
                    <a:lnTo>
                      <a:pt x="170" y="624"/>
                    </a:lnTo>
                    <a:lnTo>
                      <a:pt x="170" y="510"/>
                    </a:lnTo>
                    <a:lnTo>
                      <a:pt x="114" y="510"/>
                    </a:lnTo>
                    <a:lnTo>
                      <a:pt x="114" y="170"/>
                    </a:lnTo>
                    <a:lnTo>
                      <a:pt x="0" y="170"/>
                    </a:lnTo>
                    <a:lnTo>
                      <a:pt x="0" y="114"/>
                    </a:lnTo>
                    <a:lnTo>
                      <a:pt x="114" y="114"/>
                    </a:lnTo>
                    <a:lnTo>
                      <a:pt x="114" y="57"/>
                    </a:lnTo>
                    <a:lnTo>
                      <a:pt x="170" y="57"/>
                    </a:lnTo>
                    <a:lnTo>
                      <a:pt x="170" y="0"/>
                    </a:lnTo>
                    <a:lnTo>
                      <a:pt x="227" y="0"/>
                    </a:lnTo>
                    <a:lnTo>
                      <a:pt x="227" y="57"/>
                    </a:lnTo>
                    <a:lnTo>
                      <a:pt x="340" y="57"/>
                    </a:lnTo>
                    <a:lnTo>
                      <a:pt x="340" y="114"/>
                    </a:lnTo>
                    <a:lnTo>
                      <a:pt x="397" y="114"/>
                    </a:lnTo>
                    <a:lnTo>
                      <a:pt x="397" y="170"/>
                    </a:lnTo>
                    <a:lnTo>
                      <a:pt x="567" y="170"/>
                    </a:lnTo>
                    <a:lnTo>
                      <a:pt x="567" y="227"/>
                    </a:lnTo>
                    <a:lnTo>
                      <a:pt x="624" y="227"/>
                    </a:lnTo>
                    <a:lnTo>
                      <a:pt x="624" y="284"/>
                    </a:lnTo>
                    <a:lnTo>
                      <a:pt x="681" y="284"/>
                    </a:lnTo>
                    <a:lnTo>
                      <a:pt x="681" y="340"/>
                    </a:lnTo>
                    <a:lnTo>
                      <a:pt x="624" y="340"/>
                    </a:lnTo>
                    <a:lnTo>
                      <a:pt x="624" y="397"/>
                    </a:lnTo>
                    <a:lnTo>
                      <a:pt x="681" y="397"/>
                    </a:lnTo>
                    <a:lnTo>
                      <a:pt x="681" y="624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49" name="Freeform 265"/>
              <p:cNvSpPr>
                <a:spLocks/>
              </p:cNvSpPr>
              <p:nvPr/>
            </p:nvSpPr>
            <p:spPr bwMode="auto">
              <a:xfrm>
                <a:off x="4045" y="3125"/>
                <a:ext cx="1474" cy="1361"/>
              </a:xfrm>
              <a:custGeom>
                <a:avLst/>
                <a:gdLst>
                  <a:gd name="T0" fmla="*/ 680 w 1474"/>
                  <a:gd name="T1" fmla="*/ 1361 h 1361"/>
                  <a:gd name="T2" fmla="*/ 510 w 1474"/>
                  <a:gd name="T3" fmla="*/ 1361 h 1361"/>
                  <a:gd name="T4" fmla="*/ 510 w 1474"/>
                  <a:gd name="T5" fmla="*/ 1304 h 1361"/>
                  <a:gd name="T6" fmla="*/ 453 w 1474"/>
                  <a:gd name="T7" fmla="*/ 1304 h 1361"/>
                  <a:gd name="T8" fmla="*/ 453 w 1474"/>
                  <a:gd name="T9" fmla="*/ 1247 h 1361"/>
                  <a:gd name="T10" fmla="*/ 226 w 1474"/>
                  <a:gd name="T11" fmla="*/ 1247 h 1361"/>
                  <a:gd name="T12" fmla="*/ 226 w 1474"/>
                  <a:gd name="T13" fmla="*/ 1191 h 1361"/>
                  <a:gd name="T14" fmla="*/ 283 w 1474"/>
                  <a:gd name="T15" fmla="*/ 1191 h 1361"/>
                  <a:gd name="T16" fmla="*/ 283 w 1474"/>
                  <a:gd name="T17" fmla="*/ 1134 h 1361"/>
                  <a:gd name="T18" fmla="*/ 340 w 1474"/>
                  <a:gd name="T19" fmla="*/ 1134 h 1361"/>
                  <a:gd name="T20" fmla="*/ 340 w 1474"/>
                  <a:gd name="T21" fmla="*/ 1020 h 1361"/>
                  <a:gd name="T22" fmla="*/ 283 w 1474"/>
                  <a:gd name="T23" fmla="*/ 1020 h 1361"/>
                  <a:gd name="T24" fmla="*/ 283 w 1474"/>
                  <a:gd name="T25" fmla="*/ 907 h 1361"/>
                  <a:gd name="T26" fmla="*/ 340 w 1474"/>
                  <a:gd name="T27" fmla="*/ 907 h 1361"/>
                  <a:gd name="T28" fmla="*/ 340 w 1474"/>
                  <a:gd name="T29" fmla="*/ 850 h 1361"/>
                  <a:gd name="T30" fmla="*/ 113 w 1474"/>
                  <a:gd name="T31" fmla="*/ 850 h 1361"/>
                  <a:gd name="T32" fmla="*/ 113 w 1474"/>
                  <a:gd name="T33" fmla="*/ 794 h 1361"/>
                  <a:gd name="T34" fmla="*/ 0 w 1474"/>
                  <a:gd name="T35" fmla="*/ 794 h 1361"/>
                  <a:gd name="T36" fmla="*/ 0 w 1474"/>
                  <a:gd name="T37" fmla="*/ 340 h 1361"/>
                  <a:gd name="T38" fmla="*/ 113 w 1474"/>
                  <a:gd name="T39" fmla="*/ 340 h 1361"/>
                  <a:gd name="T40" fmla="*/ 113 w 1474"/>
                  <a:gd name="T41" fmla="*/ 283 h 1361"/>
                  <a:gd name="T42" fmla="*/ 226 w 1474"/>
                  <a:gd name="T43" fmla="*/ 283 h 1361"/>
                  <a:gd name="T44" fmla="*/ 226 w 1474"/>
                  <a:gd name="T45" fmla="*/ 227 h 1361"/>
                  <a:gd name="T46" fmla="*/ 283 w 1474"/>
                  <a:gd name="T47" fmla="*/ 227 h 1361"/>
                  <a:gd name="T48" fmla="*/ 283 w 1474"/>
                  <a:gd name="T49" fmla="*/ 170 h 1361"/>
                  <a:gd name="T50" fmla="*/ 340 w 1474"/>
                  <a:gd name="T51" fmla="*/ 170 h 1361"/>
                  <a:gd name="T52" fmla="*/ 340 w 1474"/>
                  <a:gd name="T53" fmla="*/ 113 h 1361"/>
                  <a:gd name="T54" fmla="*/ 453 w 1474"/>
                  <a:gd name="T55" fmla="*/ 113 h 1361"/>
                  <a:gd name="T56" fmla="*/ 453 w 1474"/>
                  <a:gd name="T57" fmla="*/ 170 h 1361"/>
                  <a:gd name="T58" fmla="*/ 964 w 1474"/>
                  <a:gd name="T59" fmla="*/ 170 h 1361"/>
                  <a:gd name="T60" fmla="*/ 964 w 1474"/>
                  <a:gd name="T61" fmla="*/ 113 h 1361"/>
                  <a:gd name="T62" fmla="*/ 1077 w 1474"/>
                  <a:gd name="T63" fmla="*/ 113 h 1361"/>
                  <a:gd name="T64" fmla="*/ 1077 w 1474"/>
                  <a:gd name="T65" fmla="*/ 0 h 1361"/>
                  <a:gd name="T66" fmla="*/ 1134 w 1474"/>
                  <a:gd name="T67" fmla="*/ 0 h 1361"/>
                  <a:gd name="T68" fmla="*/ 1134 w 1474"/>
                  <a:gd name="T69" fmla="*/ 56 h 1361"/>
                  <a:gd name="T70" fmla="*/ 1190 w 1474"/>
                  <a:gd name="T71" fmla="*/ 56 h 1361"/>
                  <a:gd name="T72" fmla="*/ 1190 w 1474"/>
                  <a:gd name="T73" fmla="*/ 113 h 1361"/>
                  <a:gd name="T74" fmla="*/ 1304 w 1474"/>
                  <a:gd name="T75" fmla="*/ 113 h 1361"/>
                  <a:gd name="T76" fmla="*/ 1304 w 1474"/>
                  <a:gd name="T77" fmla="*/ 227 h 1361"/>
                  <a:gd name="T78" fmla="*/ 1360 w 1474"/>
                  <a:gd name="T79" fmla="*/ 227 h 1361"/>
                  <a:gd name="T80" fmla="*/ 1360 w 1474"/>
                  <a:gd name="T81" fmla="*/ 340 h 1361"/>
                  <a:gd name="T82" fmla="*/ 1474 w 1474"/>
                  <a:gd name="T83" fmla="*/ 340 h 1361"/>
                  <a:gd name="T84" fmla="*/ 1474 w 1474"/>
                  <a:gd name="T85" fmla="*/ 453 h 1361"/>
                  <a:gd name="T86" fmla="*/ 1360 w 1474"/>
                  <a:gd name="T87" fmla="*/ 453 h 1361"/>
                  <a:gd name="T88" fmla="*/ 1360 w 1474"/>
                  <a:gd name="T89" fmla="*/ 510 h 1361"/>
                  <a:gd name="T90" fmla="*/ 1247 w 1474"/>
                  <a:gd name="T91" fmla="*/ 510 h 1361"/>
                  <a:gd name="T92" fmla="*/ 1247 w 1474"/>
                  <a:gd name="T93" fmla="*/ 794 h 1361"/>
                  <a:gd name="T94" fmla="*/ 1134 w 1474"/>
                  <a:gd name="T95" fmla="*/ 794 h 1361"/>
                  <a:gd name="T96" fmla="*/ 1134 w 1474"/>
                  <a:gd name="T97" fmla="*/ 737 h 1361"/>
                  <a:gd name="T98" fmla="*/ 1077 w 1474"/>
                  <a:gd name="T99" fmla="*/ 737 h 1361"/>
                  <a:gd name="T100" fmla="*/ 1077 w 1474"/>
                  <a:gd name="T101" fmla="*/ 850 h 1361"/>
                  <a:gd name="T102" fmla="*/ 1020 w 1474"/>
                  <a:gd name="T103" fmla="*/ 850 h 1361"/>
                  <a:gd name="T104" fmla="*/ 1020 w 1474"/>
                  <a:gd name="T105" fmla="*/ 907 h 1361"/>
                  <a:gd name="T106" fmla="*/ 964 w 1474"/>
                  <a:gd name="T107" fmla="*/ 907 h 1361"/>
                  <a:gd name="T108" fmla="*/ 964 w 1474"/>
                  <a:gd name="T109" fmla="*/ 1247 h 1361"/>
                  <a:gd name="T110" fmla="*/ 793 w 1474"/>
                  <a:gd name="T111" fmla="*/ 1247 h 1361"/>
                  <a:gd name="T112" fmla="*/ 793 w 1474"/>
                  <a:gd name="T113" fmla="*/ 1191 h 1361"/>
                  <a:gd name="T114" fmla="*/ 680 w 1474"/>
                  <a:gd name="T115" fmla="*/ 1191 h 1361"/>
                  <a:gd name="T116" fmla="*/ 680 w 1474"/>
                  <a:gd name="T117" fmla="*/ 1361 h 136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</a:cxnLst>
                <a:rect l="0" t="0" r="r" b="b"/>
                <a:pathLst>
                  <a:path w="1474" h="1361">
                    <a:moveTo>
                      <a:pt x="680" y="1361"/>
                    </a:moveTo>
                    <a:lnTo>
                      <a:pt x="510" y="1361"/>
                    </a:lnTo>
                    <a:lnTo>
                      <a:pt x="510" y="1304"/>
                    </a:lnTo>
                    <a:lnTo>
                      <a:pt x="453" y="1304"/>
                    </a:lnTo>
                    <a:lnTo>
                      <a:pt x="453" y="1247"/>
                    </a:lnTo>
                    <a:lnTo>
                      <a:pt x="226" y="1247"/>
                    </a:lnTo>
                    <a:lnTo>
                      <a:pt x="226" y="1191"/>
                    </a:lnTo>
                    <a:lnTo>
                      <a:pt x="283" y="1191"/>
                    </a:lnTo>
                    <a:lnTo>
                      <a:pt x="283" y="1134"/>
                    </a:lnTo>
                    <a:lnTo>
                      <a:pt x="340" y="1134"/>
                    </a:lnTo>
                    <a:lnTo>
                      <a:pt x="340" y="1020"/>
                    </a:lnTo>
                    <a:lnTo>
                      <a:pt x="283" y="1020"/>
                    </a:lnTo>
                    <a:lnTo>
                      <a:pt x="283" y="907"/>
                    </a:lnTo>
                    <a:lnTo>
                      <a:pt x="340" y="907"/>
                    </a:lnTo>
                    <a:lnTo>
                      <a:pt x="340" y="850"/>
                    </a:lnTo>
                    <a:lnTo>
                      <a:pt x="113" y="850"/>
                    </a:lnTo>
                    <a:lnTo>
                      <a:pt x="113" y="794"/>
                    </a:lnTo>
                    <a:lnTo>
                      <a:pt x="0" y="794"/>
                    </a:lnTo>
                    <a:lnTo>
                      <a:pt x="0" y="340"/>
                    </a:lnTo>
                    <a:lnTo>
                      <a:pt x="113" y="340"/>
                    </a:lnTo>
                    <a:lnTo>
                      <a:pt x="113" y="283"/>
                    </a:lnTo>
                    <a:lnTo>
                      <a:pt x="226" y="283"/>
                    </a:lnTo>
                    <a:lnTo>
                      <a:pt x="226" y="227"/>
                    </a:lnTo>
                    <a:lnTo>
                      <a:pt x="283" y="227"/>
                    </a:lnTo>
                    <a:lnTo>
                      <a:pt x="283" y="170"/>
                    </a:lnTo>
                    <a:lnTo>
                      <a:pt x="340" y="170"/>
                    </a:lnTo>
                    <a:lnTo>
                      <a:pt x="340" y="113"/>
                    </a:lnTo>
                    <a:lnTo>
                      <a:pt x="453" y="113"/>
                    </a:lnTo>
                    <a:lnTo>
                      <a:pt x="453" y="170"/>
                    </a:lnTo>
                    <a:lnTo>
                      <a:pt x="964" y="170"/>
                    </a:lnTo>
                    <a:lnTo>
                      <a:pt x="964" y="113"/>
                    </a:lnTo>
                    <a:lnTo>
                      <a:pt x="1077" y="113"/>
                    </a:lnTo>
                    <a:lnTo>
                      <a:pt x="1077" y="0"/>
                    </a:lnTo>
                    <a:lnTo>
                      <a:pt x="1134" y="0"/>
                    </a:lnTo>
                    <a:lnTo>
                      <a:pt x="1134" y="56"/>
                    </a:lnTo>
                    <a:lnTo>
                      <a:pt x="1190" y="56"/>
                    </a:lnTo>
                    <a:lnTo>
                      <a:pt x="1190" y="113"/>
                    </a:lnTo>
                    <a:lnTo>
                      <a:pt x="1304" y="113"/>
                    </a:lnTo>
                    <a:lnTo>
                      <a:pt x="1304" y="227"/>
                    </a:lnTo>
                    <a:lnTo>
                      <a:pt x="1360" y="227"/>
                    </a:lnTo>
                    <a:lnTo>
                      <a:pt x="1360" y="340"/>
                    </a:lnTo>
                    <a:lnTo>
                      <a:pt x="1474" y="340"/>
                    </a:lnTo>
                    <a:lnTo>
                      <a:pt x="1474" y="453"/>
                    </a:lnTo>
                    <a:lnTo>
                      <a:pt x="1360" y="453"/>
                    </a:lnTo>
                    <a:lnTo>
                      <a:pt x="1360" y="510"/>
                    </a:lnTo>
                    <a:lnTo>
                      <a:pt x="1247" y="510"/>
                    </a:lnTo>
                    <a:lnTo>
                      <a:pt x="1247" y="794"/>
                    </a:lnTo>
                    <a:lnTo>
                      <a:pt x="1134" y="794"/>
                    </a:lnTo>
                    <a:lnTo>
                      <a:pt x="1134" y="737"/>
                    </a:lnTo>
                    <a:lnTo>
                      <a:pt x="1077" y="737"/>
                    </a:lnTo>
                    <a:lnTo>
                      <a:pt x="1077" y="850"/>
                    </a:lnTo>
                    <a:lnTo>
                      <a:pt x="1020" y="850"/>
                    </a:lnTo>
                    <a:lnTo>
                      <a:pt x="1020" y="907"/>
                    </a:lnTo>
                    <a:lnTo>
                      <a:pt x="964" y="907"/>
                    </a:lnTo>
                    <a:lnTo>
                      <a:pt x="964" y="1247"/>
                    </a:lnTo>
                    <a:lnTo>
                      <a:pt x="793" y="1247"/>
                    </a:lnTo>
                    <a:lnTo>
                      <a:pt x="793" y="1191"/>
                    </a:lnTo>
                    <a:lnTo>
                      <a:pt x="680" y="1191"/>
                    </a:lnTo>
                    <a:lnTo>
                      <a:pt x="680" y="1361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50" name="Freeform 266"/>
              <p:cNvSpPr>
                <a:spLocks/>
              </p:cNvSpPr>
              <p:nvPr/>
            </p:nvSpPr>
            <p:spPr bwMode="auto">
              <a:xfrm>
                <a:off x="3478" y="3635"/>
                <a:ext cx="510" cy="510"/>
              </a:xfrm>
              <a:custGeom>
                <a:avLst/>
                <a:gdLst>
                  <a:gd name="T0" fmla="*/ 0 w 510"/>
                  <a:gd name="T1" fmla="*/ 0 h 510"/>
                  <a:gd name="T2" fmla="*/ 0 w 510"/>
                  <a:gd name="T3" fmla="*/ 113 h 510"/>
                  <a:gd name="T4" fmla="*/ 56 w 510"/>
                  <a:gd name="T5" fmla="*/ 113 h 510"/>
                  <a:gd name="T6" fmla="*/ 56 w 510"/>
                  <a:gd name="T7" fmla="*/ 284 h 510"/>
                  <a:gd name="T8" fmla="*/ 113 w 510"/>
                  <a:gd name="T9" fmla="*/ 284 h 510"/>
                  <a:gd name="T10" fmla="*/ 113 w 510"/>
                  <a:gd name="T11" fmla="*/ 340 h 510"/>
                  <a:gd name="T12" fmla="*/ 226 w 510"/>
                  <a:gd name="T13" fmla="*/ 340 h 510"/>
                  <a:gd name="T14" fmla="*/ 226 w 510"/>
                  <a:gd name="T15" fmla="*/ 510 h 510"/>
                  <a:gd name="T16" fmla="*/ 340 w 510"/>
                  <a:gd name="T17" fmla="*/ 510 h 510"/>
                  <a:gd name="T18" fmla="*/ 340 w 510"/>
                  <a:gd name="T19" fmla="*/ 454 h 510"/>
                  <a:gd name="T20" fmla="*/ 397 w 510"/>
                  <a:gd name="T21" fmla="*/ 454 h 510"/>
                  <a:gd name="T22" fmla="*/ 397 w 510"/>
                  <a:gd name="T23" fmla="*/ 397 h 510"/>
                  <a:gd name="T24" fmla="*/ 510 w 510"/>
                  <a:gd name="T25" fmla="*/ 397 h 510"/>
                  <a:gd name="T26" fmla="*/ 510 w 510"/>
                  <a:gd name="T27" fmla="*/ 227 h 510"/>
                  <a:gd name="T28" fmla="*/ 453 w 510"/>
                  <a:gd name="T29" fmla="*/ 227 h 510"/>
                  <a:gd name="T30" fmla="*/ 453 w 510"/>
                  <a:gd name="T31" fmla="*/ 170 h 510"/>
                  <a:gd name="T32" fmla="*/ 397 w 510"/>
                  <a:gd name="T33" fmla="*/ 170 h 510"/>
                  <a:gd name="T34" fmla="*/ 397 w 510"/>
                  <a:gd name="T35" fmla="*/ 113 h 510"/>
                  <a:gd name="T36" fmla="*/ 170 w 510"/>
                  <a:gd name="T37" fmla="*/ 113 h 510"/>
                  <a:gd name="T38" fmla="*/ 170 w 510"/>
                  <a:gd name="T39" fmla="*/ 57 h 510"/>
                  <a:gd name="T40" fmla="*/ 113 w 510"/>
                  <a:gd name="T41" fmla="*/ 57 h 510"/>
                  <a:gd name="T42" fmla="*/ 113 w 510"/>
                  <a:gd name="T43" fmla="*/ 0 h 510"/>
                  <a:gd name="T44" fmla="*/ 0 w 510"/>
                  <a:gd name="T45" fmla="*/ 0 h 5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</a:cxnLst>
                <a:rect l="0" t="0" r="r" b="b"/>
                <a:pathLst>
                  <a:path w="510" h="510">
                    <a:moveTo>
                      <a:pt x="0" y="0"/>
                    </a:moveTo>
                    <a:lnTo>
                      <a:pt x="0" y="113"/>
                    </a:lnTo>
                    <a:lnTo>
                      <a:pt x="56" y="113"/>
                    </a:lnTo>
                    <a:lnTo>
                      <a:pt x="56" y="284"/>
                    </a:lnTo>
                    <a:lnTo>
                      <a:pt x="113" y="284"/>
                    </a:lnTo>
                    <a:lnTo>
                      <a:pt x="113" y="340"/>
                    </a:lnTo>
                    <a:lnTo>
                      <a:pt x="226" y="340"/>
                    </a:lnTo>
                    <a:lnTo>
                      <a:pt x="226" y="510"/>
                    </a:lnTo>
                    <a:lnTo>
                      <a:pt x="340" y="510"/>
                    </a:lnTo>
                    <a:lnTo>
                      <a:pt x="340" y="454"/>
                    </a:lnTo>
                    <a:lnTo>
                      <a:pt x="397" y="454"/>
                    </a:lnTo>
                    <a:lnTo>
                      <a:pt x="397" y="397"/>
                    </a:lnTo>
                    <a:lnTo>
                      <a:pt x="510" y="397"/>
                    </a:lnTo>
                    <a:lnTo>
                      <a:pt x="510" y="227"/>
                    </a:lnTo>
                    <a:lnTo>
                      <a:pt x="453" y="227"/>
                    </a:lnTo>
                    <a:lnTo>
                      <a:pt x="453" y="170"/>
                    </a:lnTo>
                    <a:lnTo>
                      <a:pt x="397" y="170"/>
                    </a:lnTo>
                    <a:lnTo>
                      <a:pt x="397" y="113"/>
                    </a:lnTo>
                    <a:lnTo>
                      <a:pt x="170" y="113"/>
                    </a:lnTo>
                    <a:lnTo>
                      <a:pt x="170" y="57"/>
                    </a:lnTo>
                    <a:lnTo>
                      <a:pt x="113" y="57"/>
                    </a:lnTo>
                    <a:lnTo>
                      <a:pt x="113" y="0"/>
                    </a:lnTo>
                    <a:lnTo>
                      <a:pt x="0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51" name="Freeform 267"/>
              <p:cNvSpPr>
                <a:spLocks/>
              </p:cNvSpPr>
              <p:nvPr/>
            </p:nvSpPr>
            <p:spPr bwMode="auto">
              <a:xfrm>
                <a:off x="3251" y="3408"/>
                <a:ext cx="397" cy="170"/>
              </a:xfrm>
              <a:custGeom>
                <a:avLst/>
                <a:gdLst>
                  <a:gd name="T0" fmla="*/ 397 w 397"/>
                  <a:gd name="T1" fmla="*/ 57 h 170"/>
                  <a:gd name="T2" fmla="*/ 340 w 397"/>
                  <a:gd name="T3" fmla="*/ 57 h 170"/>
                  <a:gd name="T4" fmla="*/ 340 w 397"/>
                  <a:gd name="T5" fmla="*/ 0 h 170"/>
                  <a:gd name="T6" fmla="*/ 227 w 397"/>
                  <a:gd name="T7" fmla="*/ 0 h 170"/>
                  <a:gd name="T8" fmla="*/ 227 w 397"/>
                  <a:gd name="T9" fmla="*/ 57 h 170"/>
                  <a:gd name="T10" fmla="*/ 113 w 397"/>
                  <a:gd name="T11" fmla="*/ 57 h 170"/>
                  <a:gd name="T12" fmla="*/ 113 w 397"/>
                  <a:gd name="T13" fmla="*/ 114 h 170"/>
                  <a:gd name="T14" fmla="*/ 0 w 397"/>
                  <a:gd name="T15" fmla="*/ 114 h 170"/>
                  <a:gd name="T16" fmla="*/ 0 w 397"/>
                  <a:gd name="T17" fmla="*/ 170 h 170"/>
                  <a:gd name="T18" fmla="*/ 340 w 397"/>
                  <a:gd name="T19" fmla="*/ 170 h 170"/>
                  <a:gd name="T20" fmla="*/ 340 w 397"/>
                  <a:gd name="T21" fmla="*/ 114 h 170"/>
                  <a:gd name="T22" fmla="*/ 397 w 397"/>
                  <a:gd name="T23" fmla="*/ 114 h 170"/>
                  <a:gd name="T24" fmla="*/ 397 w 397"/>
                  <a:gd name="T25" fmla="*/ 57 h 17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397" h="170">
                    <a:moveTo>
                      <a:pt x="397" y="57"/>
                    </a:moveTo>
                    <a:lnTo>
                      <a:pt x="340" y="57"/>
                    </a:lnTo>
                    <a:lnTo>
                      <a:pt x="340" y="0"/>
                    </a:lnTo>
                    <a:lnTo>
                      <a:pt x="227" y="0"/>
                    </a:lnTo>
                    <a:lnTo>
                      <a:pt x="227" y="57"/>
                    </a:lnTo>
                    <a:lnTo>
                      <a:pt x="113" y="57"/>
                    </a:lnTo>
                    <a:lnTo>
                      <a:pt x="113" y="114"/>
                    </a:lnTo>
                    <a:lnTo>
                      <a:pt x="0" y="114"/>
                    </a:lnTo>
                    <a:lnTo>
                      <a:pt x="0" y="170"/>
                    </a:lnTo>
                    <a:lnTo>
                      <a:pt x="340" y="170"/>
                    </a:lnTo>
                    <a:lnTo>
                      <a:pt x="340" y="114"/>
                    </a:lnTo>
                    <a:lnTo>
                      <a:pt x="397" y="114"/>
                    </a:lnTo>
                    <a:lnTo>
                      <a:pt x="397" y="57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53" name="Freeform 269"/>
              <p:cNvSpPr>
                <a:spLocks/>
              </p:cNvSpPr>
              <p:nvPr/>
            </p:nvSpPr>
            <p:spPr bwMode="auto">
              <a:xfrm>
                <a:off x="2400" y="3692"/>
                <a:ext cx="908" cy="340"/>
              </a:xfrm>
              <a:custGeom>
                <a:avLst/>
                <a:gdLst>
                  <a:gd name="T0" fmla="*/ 908 w 908"/>
                  <a:gd name="T1" fmla="*/ 113 h 340"/>
                  <a:gd name="T2" fmla="*/ 737 w 908"/>
                  <a:gd name="T3" fmla="*/ 113 h 340"/>
                  <a:gd name="T4" fmla="*/ 737 w 908"/>
                  <a:gd name="T5" fmla="*/ 56 h 340"/>
                  <a:gd name="T6" fmla="*/ 681 w 908"/>
                  <a:gd name="T7" fmla="*/ 56 h 340"/>
                  <a:gd name="T8" fmla="*/ 681 w 908"/>
                  <a:gd name="T9" fmla="*/ 0 h 340"/>
                  <a:gd name="T10" fmla="*/ 340 w 908"/>
                  <a:gd name="T11" fmla="*/ 0 h 340"/>
                  <a:gd name="T12" fmla="*/ 340 w 908"/>
                  <a:gd name="T13" fmla="*/ 56 h 340"/>
                  <a:gd name="T14" fmla="*/ 227 w 908"/>
                  <a:gd name="T15" fmla="*/ 56 h 340"/>
                  <a:gd name="T16" fmla="*/ 227 w 908"/>
                  <a:gd name="T17" fmla="*/ 113 h 340"/>
                  <a:gd name="T18" fmla="*/ 170 w 908"/>
                  <a:gd name="T19" fmla="*/ 113 h 340"/>
                  <a:gd name="T20" fmla="*/ 170 w 908"/>
                  <a:gd name="T21" fmla="*/ 227 h 340"/>
                  <a:gd name="T22" fmla="*/ 57 w 908"/>
                  <a:gd name="T23" fmla="*/ 227 h 340"/>
                  <a:gd name="T24" fmla="*/ 57 w 908"/>
                  <a:gd name="T25" fmla="*/ 283 h 340"/>
                  <a:gd name="T26" fmla="*/ 0 w 908"/>
                  <a:gd name="T27" fmla="*/ 283 h 340"/>
                  <a:gd name="T28" fmla="*/ 0 w 908"/>
                  <a:gd name="T29" fmla="*/ 340 h 340"/>
                  <a:gd name="T30" fmla="*/ 170 w 908"/>
                  <a:gd name="T31" fmla="*/ 340 h 340"/>
                  <a:gd name="T32" fmla="*/ 170 w 908"/>
                  <a:gd name="T33" fmla="*/ 283 h 340"/>
                  <a:gd name="T34" fmla="*/ 454 w 908"/>
                  <a:gd name="T35" fmla="*/ 283 h 340"/>
                  <a:gd name="T36" fmla="*/ 454 w 908"/>
                  <a:gd name="T37" fmla="*/ 227 h 340"/>
                  <a:gd name="T38" fmla="*/ 794 w 908"/>
                  <a:gd name="T39" fmla="*/ 227 h 340"/>
                  <a:gd name="T40" fmla="*/ 794 w 908"/>
                  <a:gd name="T41" fmla="*/ 170 h 340"/>
                  <a:gd name="T42" fmla="*/ 908 w 908"/>
                  <a:gd name="T43" fmla="*/ 170 h 340"/>
                  <a:gd name="T44" fmla="*/ 908 w 908"/>
                  <a:gd name="T45" fmla="*/ 113 h 3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</a:cxnLst>
                <a:rect l="0" t="0" r="r" b="b"/>
                <a:pathLst>
                  <a:path w="908" h="340">
                    <a:moveTo>
                      <a:pt x="908" y="113"/>
                    </a:moveTo>
                    <a:lnTo>
                      <a:pt x="737" y="113"/>
                    </a:lnTo>
                    <a:lnTo>
                      <a:pt x="737" y="56"/>
                    </a:lnTo>
                    <a:lnTo>
                      <a:pt x="681" y="56"/>
                    </a:lnTo>
                    <a:lnTo>
                      <a:pt x="681" y="0"/>
                    </a:lnTo>
                    <a:lnTo>
                      <a:pt x="340" y="0"/>
                    </a:lnTo>
                    <a:lnTo>
                      <a:pt x="340" y="56"/>
                    </a:lnTo>
                    <a:lnTo>
                      <a:pt x="227" y="56"/>
                    </a:lnTo>
                    <a:lnTo>
                      <a:pt x="227" y="113"/>
                    </a:lnTo>
                    <a:lnTo>
                      <a:pt x="170" y="113"/>
                    </a:lnTo>
                    <a:lnTo>
                      <a:pt x="170" y="227"/>
                    </a:lnTo>
                    <a:lnTo>
                      <a:pt x="57" y="227"/>
                    </a:lnTo>
                    <a:lnTo>
                      <a:pt x="57" y="283"/>
                    </a:lnTo>
                    <a:lnTo>
                      <a:pt x="0" y="283"/>
                    </a:lnTo>
                    <a:lnTo>
                      <a:pt x="0" y="340"/>
                    </a:lnTo>
                    <a:lnTo>
                      <a:pt x="170" y="340"/>
                    </a:lnTo>
                    <a:lnTo>
                      <a:pt x="170" y="283"/>
                    </a:lnTo>
                    <a:lnTo>
                      <a:pt x="454" y="283"/>
                    </a:lnTo>
                    <a:lnTo>
                      <a:pt x="454" y="227"/>
                    </a:lnTo>
                    <a:lnTo>
                      <a:pt x="794" y="227"/>
                    </a:lnTo>
                    <a:lnTo>
                      <a:pt x="794" y="170"/>
                    </a:lnTo>
                    <a:lnTo>
                      <a:pt x="908" y="170"/>
                    </a:lnTo>
                    <a:lnTo>
                      <a:pt x="908" y="113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54" name="Freeform 270"/>
              <p:cNvSpPr>
                <a:spLocks/>
              </p:cNvSpPr>
              <p:nvPr/>
            </p:nvSpPr>
            <p:spPr bwMode="auto">
              <a:xfrm>
                <a:off x="1890" y="3862"/>
                <a:ext cx="1701" cy="680"/>
              </a:xfrm>
              <a:custGeom>
                <a:avLst/>
                <a:gdLst>
                  <a:gd name="T0" fmla="*/ 1701 w 1701"/>
                  <a:gd name="T1" fmla="*/ 454 h 680"/>
                  <a:gd name="T2" fmla="*/ 1701 w 1701"/>
                  <a:gd name="T3" fmla="*/ 170 h 680"/>
                  <a:gd name="T4" fmla="*/ 1644 w 1701"/>
                  <a:gd name="T5" fmla="*/ 170 h 680"/>
                  <a:gd name="T6" fmla="*/ 1644 w 1701"/>
                  <a:gd name="T7" fmla="*/ 57 h 680"/>
                  <a:gd name="T8" fmla="*/ 1474 w 1701"/>
                  <a:gd name="T9" fmla="*/ 57 h 680"/>
                  <a:gd name="T10" fmla="*/ 1474 w 1701"/>
                  <a:gd name="T11" fmla="*/ 0 h 680"/>
                  <a:gd name="T12" fmla="*/ 1304 w 1701"/>
                  <a:gd name="T13" fmla="*/ 0 h 680"/>
                  <a:gd name="T14" fmla="*/ 1304 w 1701"/>
                  <a:gd name="T15" fmla="*/ 57 h 680"/>
                  <a:gd name="T16" fmla="*/ 964 w 1701"/>
                  <a:gd name="T17" fmla="*/ 57 h 680"/>
                  <a:gd name="T18" fmla="*/ 964 w 1701"/>
                  <a:gd name="T19" fmla="*/ 113 h 680"/>
                  <a:gd name="T20" fmla="*/ 680 w 1701"/>
                  <a:gd name="T21" fmla="*/ 113 h 680"/>
                  <a:gd name="T22" fmla="*/ 680 w 1701"/>
                  <a:gd name="T23" fmla="*/ 170 h 680"/>
                  <a:gd name="T24" fmla="*/ 510 w 1701"/>
                  <a:gd name="T25" fmla="*/ 170 h 680"/>
                  <a:gd name="T26" fmla="*/ 510 w 1701"/>
                  <a:gd name="T27" fmla="*/ 113 h 680"/>
                  <a:gd name="T28" fmla="*/ 454 w 1701"/>
                  <a:gd name="T29" fmla="*/ 113 h 680"/>
                  <a:gd name="T30" fmla="*/ 454 w 1701"/>
                  <a:gd name="T31" fmla="*/ 170 h 680"/>
                  <a:gd name="T32" fmla="*/ 340 w 1701"/>
                  <a:gd name="T33" fmla="*/ 170 h 680"/>
                  <a:gd name="T34" fmla="*/ 340 w 1701"/>
                  <a:gd name="T35" fmla="*/ 227 h 680"/>
                  <a:gd name="T36" fmla="*/ 283 w 1701"/>
                  <a:gd name="T37" fmla="*/ 227 h 680"/>
                  <a:gd name="T38" fmla="*/ 283 w 1701"/>
                  <a:gd name="T39" fmla="*/ 283 h 680"/>
                  <a:gd name="T40" fmla="*/ 170 w 1701"/>
                  <a:gd name="T41" fmla="*/ 283 h 680"/>
                  <a:gd name="T42" fmla="*/ 170 w 1701"/>
                  <a:gd name="T43" fmla="*/ 340 h 680"/>
                  <a:gd name="T44" fmla="*/ 113 w 1701"/>
                  <a:gd name="T45" fmla="*/ 340 h 680"/>
                  <a:gd name="T46" fmla="*/ 57 w 1701"/>
                  <a:gd name="T47" fmla="*/ 340 h 680"/>
                  <a:gd name="T48" fmla="*/ 57 w 1701"/>
                  <a:gd name="T49" fmla="*/ 397 h 680"/>
                  <a:gd name="T50" fmla="*/ 0 w 1701"/>
                  <a:gd name="T51" fmla="*/ 397 h 680"/>
                  <a:gd name="T52" fmla="*/ 0 w 1701"/>
                  <a:gd name="T53" fmla="*/ 510 h 680"/>
                  <a:gd name="T54" fmla="*/ 57 w 1701"/>
                  <a:gd name="T55" fmla="*/ 510 h 680"/>
                  <a:gd name="T56" fmla="*/ 57 w 1701"/>
                  <a:gd name="T57" fmla="*/ 454 h 680"/>
                  <a:gd name="T58" fmla="*/ 113 w 1701"/>
                  <a:gd name="T59" fmla="*/ 454 h 680"/>
                  <a:gd name="T60" fmla="*/ 113 w 1701"/>
                  <a:gd name="T61" fmla="*/ 680 h 680"/>
                  <a:gd name="T62" fmla="*/ 170 w 1701"/>
                  <a:gd name="T63" fmla="*/ 680 h 680"/>
                  <a:gd name="T64" fmla="*/ 170 w 1701"/>
                  <a:gd name="T65" fmla="*/ 624 h 680"/>
                  <a:gd name="T66" fmla="*/ 283 w 1701"/>
                  <a:gd name="T67" fmla="*/ 624 h 680"/>
                  <a:gd name="T68" fmla="*/ 283 w 1701"/>
                  <a:gd name="T69" fmla="*/ 454 h 680"/>
                  <a:gd name="T70" fmla="*/ 340 w 1701"/>
                  <a:gd name="T71" fmla="*/ 454 h 680"/>
                  <a:gd name="T72" fmla="*/ 340 w 1701"/>
                  <a:gd name="T73" fmla="*/ 340 h 680"/>
                  <a:gd name="T74" fmla="*/ 510 w 1701"/>
                  <a:gd name="T75" fmla="*/ 340 h 680"/>
                  <a:gd name="T76" fmla="*/ 510 w 1701"/>
                  <a:gd name="T77" fmla="*/ 283 h 680"/>
                  <a:gd name="T78" fmla="*/ 907 w 1701"/>
                  <a:gd name="T79" fmla="*/ 283 h 680"/>
                  <a:gd name="T80" fmla="*/ 964 w 1701"/>
                  <a:gd name="T81" fmla="*/ 283 h 680"/>
                  <a:gd name="T82" fmla="*/ 964 w 1701"/>
                  <a:gd name="T83" fmla="*/ 227 h 680"/>
                  <a:gd name="T84" fmla="*/ 1077 w 1701"/>
                  <a:gd name="T85" fmla="*/ 227 h 680"/>
                  <a:gd name="T86" fmla="*/ 1077 w 1701"/>
                  <a:gd name="T87" fmla="*/ 170 h 680"/>
                  <a:gd name="T88" fmla="*/ 1134 w 1701"/>
                  <a:gd name="T89" fmla="*/ 170 h 680"/>
                  <a:gd name="T90" fmla="*/ 1134 w 1701"/>
                  <a:gd name="T91" fmla="*/ 283 h 680"/>
                  <a:gd name="T92" fmla="*/ 1077 w 1701"/>
                  <a:gd name="T93" fmla="*/ 283 h 680"/>
                  <a:gd name="T94" fmla="*/ 1077 w 1701"/>
                  <a:gd name="T95" fmla="*/ 340 h 680"/>
                  <a:gd name="T96" fmla="*/ 1191 w 1701"/>
                  <a:gd name="T97" fmla="*/ 340 h 680"/>
                  <a:gd name="T98" fmla="*/ 1191 w 1701"/>
                  <a:gd name="T99" fmla="*/ 397 h 680"/>
                  <a:gd name="T100" fmla="*/ 1247 w 1701"/>
                  <a:gd name="T101" fmla="*/ 397 h 680"/>
                  <a:gd name="T102" fmla="*/ 1247 w 1701"/>
                  <a:gd name="T103" fmla="*/ 454 h 680"/>
                  <a:gd name="T104" fmla="*/ 1418 w 1701"/>
                  <a:gd name="T105" fmla="*/ 454 h 680"/>
                  <a:gd name="T106" fmla="*/ 1418 w 1701"/>
                  <a:gd name="T107" fmla="*/ 567 h 680"/>
                  <a:gd name="T108" fmla="*/ 1588 w 1701"/>
                  <a:gd name="T109" fmla="*/ 567 h 680"/>
                  <a:gd name="T110" fmla="*/ 1588 w 1701"/>
                  <a:gd name="T111" fmla="*/ 510 h 680"/>
                  <a:gd name="T112" fmla="*/ 1644 w 1701"/>
                  <a:gd name="T113" fmla="*/ 510 h 680"/>
                  <a:gd name="T114" fmla="*/ 1644 w 1701"/>
                  <a:gd name="T115" fmla="*/ 454 h 680"/>
                  <a:gd name="T116" fmla="*/ 1701 w 1701"/>
                  <a:gd name="T117" fmla="*/ 454 h 68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</a:cxnLst>
                <a:rect l="0" t="0" r="r" b="b"/>
                <a:pathLst>
                  <a:path w="1701" h="680">
                    <a:moveTo>
                      <a:pt x="1701" y="454"/>
                    </a:moveTo>
                    <a:lnTo>
                      <a:pt x="1701" y="170"/>
                    </a:lnTo>
                    <a:lnTo>
                      <a:pt x="1644" y="170"/>
                    </a:lnTo>
                    <a:lnTo>
                      <a:pt x="1644" y="57"/>
                    </a:lnTo>
                    <a:lnTo>
                      <a:pt x="1474" y="57"/>
                    </a:lnTo>
                    <a:lnTo>
                      <a:pt x="1474" y="0"/>
                    </a:lnTo>
                    <a:lnTo>
                      <a:pt x="1304" y="0"/>
                    </a:lnTo>
                    <a:lnTo>
                      <a:pt x="1304" y="57"/>
                    </a:lnTo>
                    <a:lnTo>
                      <a:pt x="964" y="57"/>
                    </a:lnTo>
                    <a:lnTo>
                      <a:pt x="964" y="113"/>
                    </a:lnTo>
                    <a:lnTo>
                      <a:pt x="680" y="113"/>
                    </a:lnTo>
                    <a:lnTo>
                      <a:pt x="680" y="170"/>
                    </a:lnTo>
                    <a:lnTo>
                      <a:pt x="510" y="170"/>
                    </a:lnTo>
                    <a:lnTo>
                      <a:pt x="510" y="113"/>
                    </a:lnTo>
                    <a:lnTo>
                      <a:pt x="454" y="113"/>
                    </a:lnTo>
                    <a:lnTo>
                      <a:pt x="454" y="170"/>
                    </a:lnTo>
                    <a:lnTo>
                      <a:pt x="340" y="170"/>
                    </a:lnTo>
                    <a:lnTo>
                      <a:pt x="340" y="227"/>
                    </a:lnTo>
                    <a:lnTo>
                      <a:pt x="283" y="227"/>
                    </a:lnTo>
                    <a:lnTo>
                      <a:pt x="283" y="283"/>
                    </a:lnTo>
                    <a:lnTo>
                      <a:pt x="170" y="283"/>
                    </a:lnTo>
                    <a:lnTo>
                      <a:pt x="170" y="340"/>
                    </a:lnTo>
                    <a:lnTo>
                      <a:pt x="113" y="340"/>
                    </a:lnTo>
                    <a:lnTo>
                      <a:pt x="57" y="340"/>
                    </a:lnTo>
                    <a:lnTo>
                      <a:pt x="57" y="397"/>
                    </a:lnTo>
                    <a:lnTo>
                      <a:pt x="0" y="397"/>
                    </a:lnTo>
                    <a:lnTo>
                      <a:pt x="0" y="510"/>
                    </a:lnTo>
                    <a:lnTo>
                      <a:pt x="57" y="510"/>
                    </a:lnTo>
                    <a:lnTo>
                      <a:pt x="57" y="454"/>
                    </a:lnTo>
                    <a:lnTo>
                      <a:pt x="113" y="454"/>
                    </a:lnTo>
                    <a:lnTo>
                      <a:pt x="113" y="680"/>
                    </a:lnTo>
                    <a:lnTo>
                      <a:pt x="170" y="680"/>
                    </a:lnTo>
                    <a:lnTo>
                      <a:pt x="170" y="624"/>
                    </a:lnTo>
                    <a:lnTo>
                      <a:pt x="283" y="624"/>
                    </a:lnTo>
                    <a:lnTo>
                      <a:pt x="283" y="454"/>
                    </a:lnTo>
                    <a:lnTo>
                      <a:pt x="340" y="454"/>
                    </a:lnTo>
                    <a:lnTo>
                      <a:pt x="340" y="340"/>
                    </a:lnTo>
                    <a:lnTo>
                      <a:pt x="510" y="340"/>
                    </a:lnTo>
                    <a:lnTo>
                      <a:pt x="510" y="283"/>
                    </a:lnTo>
                    <a:lnTo>
                      <a:pt x="907" y="283"/>
                    </a:lnTo>
                    <a:lnTo>
                      <a:pt x="964" y="283"/>
                    </a:lnTo>
                    <a:lnTo>
                      <a:pt x="964" y="227"/>
                    </a:lnTo>
                    <a:lnTo>
                      <a:pt x="1077" y="227"/>
                    </a:lnTo>
                    <a:lnTo>
                      <a:pt x="1077" y="170"/>
                    </a:lnTo>
                    <a:lnTo>
                      <a:pt x="1134" y="170"/>
                    </a:lnTo>
                    <a:lnTo>
                      <a:pt x="1134" y="283"/>
                    </a:lnTo>
                    <a:lnTo>
                      <a:pt x="1077" y="283"/>
                    </a:lnTo>
                    <a:lnTo>
                      <a:pt x="1077" y="340"/>
                    </a:lnTo>
                    <a:lnTo>
                      <a:pt x="1191" y="340"/>
                    </a:lnTo>
                    <a:lnTo>
                      <a:pt x="1191" y="397"/>
                    </a:lnTo>
                    <a:lnTo>
                      <a:pt x="1247" y="397"/>
                    </a:lnTo>
                    <a:lnTo>
                      <a:pt x="1247" y="454"/>
                    </a:lnTo>
                    <a:lnTo>
                      <a:pt x="1418" y="454"/>
                    </a:lnTo>
                    <a:lnTo>
                      <a:pt x="1418" y="567"/>
                    </a:lnTo>
                    <a:lnTo>
                      <a:pt x="1588" y="567"/>
                    </a:lnTo>
                    <a:lnTo>
                      <a:pt x="1588" y="510"/>
                    </a:lnTo>
                    <a:lnTo>
                      <a:pt x="1644" y="510"/>
                    </a:lnTo>
                    <a:lnTo>
                      <a:pt x="1644" y="454"/>
                    </a:lnTo>
                    <a:lnTo>
                      <a:pt x="1701" y="454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55" name="Freeform 271"/>
              <p:cNvSpPr>
                <a:spLocks/>
              </p:cNvSpPr>
              <p:nvPr/>
            </p:nvSpPr>
            <p:spPr bwMode="auto">
              <a:xfrm>
                <a:off x="2514" y="4259"/>
                <a:ext cx="2098" cy="1304"/>
              </a:xfrm>
              <a:custGeom>
                <a:avLst/>
                <a:gdLst>
                  <a:gd name="T0" fmla="*/ 1984 w 2098"/>
                  <a:gd name="T1" fmla="*/ 737 h 1304"/>
                  <a:gd name="T2" fmla="*/ 2041 w 2098"/>
                  <a:gd name="T3" fmla="*/ 680 h 1304"/>
                  <a:gd name="T4" fmla="*/ 2098 w 2098"/>
                  <a:gd name="T5" fmla="*/ 567 h 1304"/>
                  <a:gd name="T6" fmla="*/ 2041 w 2098"/>
                  <a:gd name="T7" fmla="*/ 453 h 1304"/>
                  <a:gd name="T8" fmla="*/ 2098 w 2098"/>
                  <a:gd name="T9" fmla="*/ 227 h 1304"/>
                  <a:gd name="T10" fmla="*/ 2041 w 2098"/>
                  <a:gd name="T11" fmla="*/ 170 h 1304"/>
                  <a:gd name="T12" fmla="*/ 1984 w 2098"/>
                  <a:gd name="T13" fmla="*/ 113 h 1304"/>
                  <a:gd name="T14" fmla="*/ 1644 w 2098"/>
                  <a:gd name="T15" fmla="*/ 57 h 1304"/>
                  <a:gd name="T16" fmla="*/ 1587 w 2098"/>
                  <a:gd name="T17" fmla="*/ 113 h 1304"/>
                  <a:gd name="T18" fmla="*/ 1361 w 2098"/>
                  <a:gd name="T19" fmla="*/ 170 h 1304"/>
                  <a:gd name="T20" fmla="*/ 1190 w 2098"/>
                  <a:gd name="T21" fmla="*/ 113 h 1304"/>
                  <a:gd name="T22" fmla="*/ 1134 w 2098"/>
                  <a:gd name="T23" fmla="*/ 0 h 1304"/>
                  <a:gd name="T24" fmla="*/ 1077 w 2098"/>
                  <a:gd name="T25" fmla="*/ 57 h 1304"/>
                  <a:gd name="T26" fmla="*/ 1020 w 2098"/>
                  <a:gd name="T27" fmla="*/ 113 h 1304"/>
                  <a:gd name="T28" fmla="*/ 964 w 2098"/>
                  <a:gd name="T29" fmla="*/ 170 h 1304"/>
                  <a:gd name="T30" fmla="*/ 794 w 2098"/>
                  <a:gd name="T31" fmla="*/ 283 h 1304"/>
                  <a:gd name="T32" fmla="*/ 737 w 2098"/>
                  <a:gd name="T33" fmla="*/ 340 h 1304"/>
                  <a:gd name="T34" fmla="*/ 623 w 2098"/>
                  <a:gd name="T35" fmla="*/ 283 h 1304"/>
                  <a:gd name="T36" fmla="*/ 567 w 2098"/>
                  <a:gd name="T37" fmla="*/ 113 h 1304"/>
                  <a:gd name="T38" fmla="*/ 510 w 2098"/>
                  <a:gd name="T39" fmla="*/ 0 h 1304"/>
                  <a:gd name="T40" fmla="*/ 283 w 2098"/>
                  <a:gd name="T41" fmla="*/ 113 h 1304"/>
                  <a:gd name="T42" fmla="*/ 226 w 2098"/>
                  <a:gd name="T43" fmla="*/ 170 h 1304"/>
                  <a:gd name="T44" fmla="*/ 170 w 2098"/>
                  <a:gd name="T45" fmla="*/ 283 h 1304"/>
                  <a:gd name="T46" fmla="*/ 56 w 2098"/>
                  <a:gd name="T47" fmla="*/ 340 h 1304"/>
                  <a:gd name="T48" fmla="*/ 0 w 2098"/>
                  <a:gd name="T49" fmla="*/ 397 h 1304"/>
                  <a:gd name="T50" fmla="*/ 113 w 2098"/>
                  <a:gd name="T51" fmla="*/ 453 h 1304"/>
                  <a:gd name="T52" fmla="*/ 170 w 2098"/>
                  <a:gd name="T53" fmla="*/ 510 h 1304"/>
                  <a:gd name="T54" fmla="*/ 56 w 2098"/>
                  <a:gd name="T55" fmla="*/ 624 h 1304"/>
                  <a:gd name="T56" fmla="*/ 170 w 2098"/>
                  <a:gd name="T57" fmla="*/ 850 h 1304"/>
                  <a:gd name="T58" fmla="*/ 113 w 2098"/>
                  <a:gd name="T59" fmla="*/ 907 h 1304"/>
                  <a:gd name="T60" fmla="*/ 56 w 2098"/>
                  <a:gd name="T61" fmla="*/ 964 h 1304"/>
                  <a:gd name="T62" fmla="*/ 0 w 2098"/>
                  <a:gd name="T63" fmla="*/ 1191 h 1304"/>
                  <a:gd name="T64" fmla="*/ 56 w 2098"/>
                  <a:gd name="T65" fmla="*/ 1134 h 1304"/>
                  <a:gd name="T66" fmla="*/ 397 w 2098"/>
                  <a:gd name="T67" fmla="*/ 1191 h 1304"/>
                  <a:gd name="T68" fmla="*/ 453 w 2098"/>
                  <a:gd name="T69" fmla="*/ 1134 h 1304"/>
                  <a:gd name="T70" fmla="*/ 567 w 2098"/>
                  <a:gd name="T71" fmla="*/ 1304 h 1304"/>
                  <a:gd name="T72" fmla="*/ 737 w 2098"/>
                  <a:gd name="T73" fmla="*/ 1134 h 1304"/>
                  <a:gd name="T74" fmla="*/ 794 w 2098"/>
                  <a:gd name="T75" fmla="*/ 1077 h 1304"/>
                  <a:gd name="T76" fmla="*/ 907 w 2098"/>
                  <a:gd name="T77" fmla="*/ 964 h 1304"/>
                  <a:gd name="T78" fmla="*/ 850 w 2098"/>
                  <a:gd name="T79" fmla="*/ 737 h 1304"/>
                  <a:gd name="T80" fmla="*/ 907 w 2098"/>
                  <a:gd name="T81" fmla="*/ 624 h 1304"/>
                  <a:gd name="T82" fmla="*/ 964 w 2098"/>
                  <a:gd name="T83" fmla="*/ 567 h 1304"/>
                  <a:gd name="T84" fmla="*/ 1077 w 2098"/>
                  <a:gd name="T85" fmla="*/ 510 h 1304"/>
                  <a:gd name="T86" fmla="*/ 1474 w 2098"/>
                  <a:gd name="T87" fmla="*/ 624 h 1304"/>
                  <a:gd name="T88" fmla="*/ 1587 w 2098"/>
                  <a:gd name="T89" fmla="*/ 794 h 1304"/>
                  <a:gd name="T90" fmla="*/ 1814 w 2098"/>
                  <a:gd name="T91" fmla="*/ 737 h 1304"/>
                  <a:gd name="T92" fmla="*/ 1928 w 2098"/>
                  <a:gd name="T93" fmla="*/ 794 h 130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</a:cxnLst>
                <a:rect l="0" t="0" r="r" b="b"/>
                <a:pathLst>
                  <a:path w="2098" h="1304">
                    <a:moveTo>
                      <a:pt x="1984" y="794"/>
                    </a:moveTo>
                    <a:lnTo>
                      <a:pt x="1984" y="737"/>
                    </a:lnTo>
                    <a:lnTo>
                      <a:pt x="2041" y="737"/>
                    </a:lnTo>
                    <a:lnTo>
                      <a:pt x="2041" y="680"/>
                    </a:lnTo>
                    <a:lnTo>
                      <a:pt x="2098" y="680"/>
                    </a:lnTo>
                    <a:lnTo>
                      <a:pt x="2098" y="567"/>
                    </a:lnTo>
                    <a:lnTo>
                      <a:pt x="2041" y="567"/>
                    </a:lnTo>
                    <a:lnTo>
                      <a:pt x="2041" y="453"/>
                    </a:lnTo>
                    <a:lnTo>
                      <a:pt x="2098" y="453"/>
                    </a:lnTo>
                    <a:lnTo>
                      <a:pt x="2098" y="227"/>
                    </a:lnTo>
                    <a:lnTo>
                      <a:pt x="2041" y="227"/>
                    </a:lnTo>
                    <a:lnTo>
                      <a:pt x="2041" y="170"/>
                    </a:lnTo>
                    <a:lnTo>
                      <a:pt x="1984" y="170"/>
                    </a:lnTo>
                    <a:lnTo>
                      <a:pt x="1984" y="113"/>
                    </a:lnTo>
                    <a:lnTo>
                      <a:pt x="1644" y="113"/>
                    </a:lnTo>
                    <a:lnTo>
                      <a:pt x="1644" y="57"/>
                    </a:lnTo>
                    <a:lnTo>
                      <a:pt x="1587" y="57"/>
                    </a:lnTo>
                    <a:lnTo>
                      <a:pt x="1587" y="113"/>
                    </a:lnTo>
                    <a:lnTo>
                      <a:pt x="1361" y="113"/>
                    </a:lnTo>
                    <a:lnTo>
                      <a:pt x="1361" y="170"/>
                    </a:lnTo>
                    <a:lnTo>
                      <a:pt x="1190" y="170"/>
                    </a:lnTo>
                    <a:lnTo>
                      <a:pt x="1190" y="113"/>
                    </a:lnTo>
                    <a:lnTo>
                      <a:pt x="1134" y="113"/>
                    </a:lnTo>
                    <a:lnTo>
                      <a:pt x="1134" y="0"/>
                    </a:lnTo>
                    <a:lnTo>
                      <a:pt x="1077" y="0"/>
                    </a:lnTo>
                    <a:lnTo>
                      <a:pt x="1077" y="57"/>
                    </a:lnTo>
                    <a:lnTo>
                      <a:pt x="1020" y="57"/>
                    </a:lnTo>
                    <a:lnTo>
                      <a:pt x="1020" y="113"/>
                    </a:lnTo>
                    <a:lnTo>
                      <a:pt x="964" y="113"/>
                    </a:lnTo>
                    <a:lnTo>
                      <a:pt x="964" y="170"/>
                    </a:lnTo>
                    <a:lnTo>
                      <a:pt x="794" y="170"/>
                    </a:lnTo>
                    <a:lnTo>
                      <a:pt x="794" y="283"/>
                    </a:lnTo>
                    <a:lnTo>
                      <a:pt x="737" y="283"/>
                    </a:lnTo>
                    <a:lnTo>
                      <a:pt x="737" y="340"/>
                    </a:lnTo>
                    <a:lnTo>
                      <a:pt x="623" y="340"/>
                    </a:lnTo>
                    <a:lnTo>
                      <a:pt x="623" y="283"/>
                    </a:lnTo>
                    <a:lnTo>
                      <a:pt x="567" y="283"/>
                    </a:lnTo>
                    <a:lnTo>
                      <a:pt x="567" y="113"/>
                    </a:lnTo>
                    <a:lnTo>
                      <a:pt x="510" y="113"/>
                    </a:lnTo>
                    <a:lnTo>
                      <a:pt x="510" y="0"/>
                    </a:lnTo>
                    <a:lnTo>
                      <a:pt x="283" y="0"/>
                    </a:lnTo>
                    <a:lnTo>
                      <a:pt x="283" y="113"/>
                    </a:lnTo>
                    <a:lnTo>
                      <a:pt x="226" y="113"/>
                    </a:lnTo>
                    <a:lnTo>
                      <a:pt x="226" y="170"/>
                    </a:lnTo>
                    <a:lnTo>
                      <a:pt x="170" y="170"/>
                    </a:lnTo>
                    <a:lnTo>
                      <a:pt x="170" y="283"/>
                    </a:lnTo>
                    <a:lnTo>
                      <a:pt x="56" y="283"/>
                    </a:lnTo>
                    <a:lnTo>
                      <a:pt x="56" y="340"/>
                    </a:lnTo>
                    <a:lnTo>
                      <a:pt x="0" y="340"/>
                    </a:lnTo>
                    <a:lnTo>
                      <a:pt x="0" y="397"/>
                    </a:lnTo>
                    <a:lnTo>
                      <a:pt x="113" y="397"/>
                    </a:lnTo>
                    <a:lnTo>
                      <a:pt x="113" y="453"/>
                    </a:lnTo>
                    <a:lnTo>
                      <a:pt x="170" y="453"/>
                    </a:lnTo>
                    <a:lnTo>
                      <a:pt x="170" y="510"/>
                    </a:lnTo>
                    <a:lnTo>
                      <a:pt x="56" y="510"/>
                    </a:lnTo>
                    <a:lnTo>
                      <a:pt x="56" y="624"/>
                    </a:lnTo>
                    <a:lnTo>
                      <a:pt x="170" y="624"/>
                    </a:lnTo>
                    <a:lnTo>
                      <a:pt x="170" y="850"/>
                    </a:lnTo>
                    <a:lnTo>
                      <a:pt x="113" y="850"/>
                    </a:lnTo>
                    <a:lnTo>
                      <a:pt x="113" y="907"/>
                    </a:lnTo>
                    <a:lnTo>
                      <a:pt x="56" y="907"/>
                    </a:lnTo>
                    <a:lnTo>
                      <a:pt x="56" y="964"/>
                    </a:lnTo>
                    <a:lnTo>
                      <a:pt x="0" y="964"/>
                    </a:lnTo>
                    <a:lnTo>
                      <a:pt x="0" y="1191"/>
                    </a:lnTo>
                    <a:lnTo>
                      <a:pt x="56" y="1191"/>
                    </a:lnTo>
                    <a:lnTo>
                      <a:pt x="56" y="1134"/>
                    </a:lnTo>
                    <a:lnTo>
                      <a:pt x="397" y="1134"/>
                    </a:lnTo>
                    <a:lnTo>
                      <a:pt x="397" y="1191"/>
                    </a:lnTo>
                    <a:lnTo>
                      <a:pt x="453" y="1191"/>
                    </a:lnTo>
                    <a:lnTo>
                      <a:pt x="453" y="1134"/>
                    </a:lnTo>
                    <a:lnTo>
                      <a:pt x="567" y="1134"/>
                    </a:lnTo>
                    <a:lnTo>
                      <a:pt x="567" y="1304"/>
                    </a:lnTo>
                    <a:lnTo>
                      <a:pt x="737" y="1304"/>
                    </a:lnTo>
                    <a:lnTo>
                      <a:pt x="737" y="1134"/>
                    </a:lnTo>
                    <a:lnTo>
                      <a:pt x="794" y="1134"/>
                    </a:lnTo>
                    <a:lnTo>
                      <a:pt x="794" y="1077"/>
                    </a:lnTo>
                    <a:lnTo>
                      <a:pt x="907" y="1077"/>
                    </a:lnTo>
                    <a:lnTo>
                      <a:pt x="907" y="964"/>
                    </a:lnTo>
                    <a:lnTo>
                      <a:pt x="850" y="964"/>
                    </a:lnTo>
                    <a:lnTo>
                      <a:pt x="850" y="737"/>
                    </a:lnTo>
                    <a:lnTo>
                      <a:pt x="907" y="737"/>
                    </a:lnTo>
                    <a:lnTo>
                      <a:pt x="907" y="624"/>
                    </a:lnTo>
                    <a:lnTo>
                      <a:pt x="964" y="624"/>
                    </a:lnTo>
                    <a:lnTo>
                      <a:pt x="964" y="567"/>
                    </a:lnTo>
                    <a:lnTo>
                      <a:pt x="1077" y="567"/>
                    </a:lnTo>
                    <a:lnTo>
                      <a:pt x="1077" y="510"/>
                    </a:lnTo>
                    <a:lnTo>
                      <a:pt x="1474" y="510"/>
                    </a:lnTo>
                    <a:lnTo>
                      <a:pt x="1474" y="624"/>
                    </a:lnTo>
                    <a:lnTo>
                      <a:pt x="1587" y="624"/>
                    </a:lnTo>
                    <a:lnTo>
                      <a:pt x="1587" y="794"/>
                    </a:lnTo>
                    <a:lnTo>
                      <a:pt x="1814" y="794"/>
                    </a:lnTo>
                    <a:lnTo>
                      <a:pt x="1814" y="737"/>
                    </a:lnTo>
                    <a:lnTo>
                      <a:pt x="1928" y="737"/>
                    </a:lnTo>
                    <a:lnTo>
                      <a:pt x="1928" y="794"/>
                    </a:lnTo>
                    <a:lnTo>
                      <a:pt x="1984" y="794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56" name="Freeform 272"/>
              <p:cNvSpPr>
                <a:spLocks/>
              </p:cNvSpPr>
              <p:nvPr/>
            </p:nvSpPr>
            <p:spPr bwMode="auto">
              <a:xfrm>
                <a:off x="2911" y="4145"/>
                <a:ext cx="397" cy="454"/>
              </a:xfrm>
              <a:custGeom>
                <a:avLst/>
                <a:gdLst>
                  <a:gd name="T0" fmla="*/ 56 w 397"/>
                  <a:gd name="T1" fmla="*/ 0 h 454"/>
                  <a:gd name="T2" fmla="*/ 0 w 397"/>
                  <a:gd name="T3" fmla="*/ 0 h 454"/>
                  <a:gd name="T4" fmla="*/ 0 w 397"/>
                  <a:gd name="T5" fmla="*/ 114 h 454"/>
                  <a:gd name="T6" fmla="*/ 113 w 397"/>
                  <a:gd name="T7" fmla="*/ 114 h 454"/>
                  <a:gd name="T8" fmla="*/ 113 w 397"/>
                  <a:gd name="T9" fmla="*/ 227 h 454"/>
                  <a:gd name="T10" fmla="*/ 170 w 397"/>
                  <a:gd name="T11" fmla="*/ 227 h 454"/>
                  <a:gd name="T12" fmla="*/ 170 w 397"/>
                  <a:gd name="T13" fmla="*/ 397 h 454"/>
                  <a:gd name="T14" fmla="*/ 226 w 397"/>
                  <a:gd name="T15" fmla="*/ 397 h 454"/>
                  <a:gd name="T16" fmla="*/ 226 w 397"/>
                  <a:gd name="T17" fmla="*/ 454 h 454"/>
                  <a:gd name="T18" fmla="*/ 340 w 397"/>
                  <a:gd name="T19" fmla="*/ 454 h 454"/>
                  <a:gd name="T20" fmla="*/ 340 w 397"/>
                  <a:gd name="T21" fmla="*/ 397 h 454"/>
                  <a:gd name="T22" fmla="*/ 397 w 397"/>
                  <a:gd name="T23" fmla="*/ 397 h 454"/>
                  <a:gd name="T24" fmla="*/ 397 w 397"/>
                  <a:gd name="T25" fmla="*/ 171 h 454"/>
                  <a:gd name="T26" fmla="*/ 226 w 397"/>
                  <a:gd name="T27" fmla="*/ 171 h 454"/>
                  <a:gd name="T28" fmla="*/ 226 w 397"/>
                  <a:gd name="T29" fmla="*/ 114 h 454"/>
                  <a:gd name="T30" fmla="*/ 170 w 397"/>
                  <a:gd name="T31" fmla="*/ 114 h 454"/>
                  <a:gd name="T32" fmla="*/ 170 w 397"/>
                  <a:gd name="T33" fmla="*/ 57 h 454"/>
                  <a:gd name="T34" fmla="*/ 56 w 397"/>
                  <a:gd name="T35" fmla="*/ 57 h 454"/>
                  <a:gd name="T36" fmla="*/ 56 w 397"/>
                  <a:gd name="T37" fmla="*/ 0 h 4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397" h="454">
                    <a:moveTo>
                      <a:pt x="56" y="0"/>
                    </a:moveTo>
                    <a:lnTo>
                      <a:pt x="0" y="0"/>
                    </a:lnTo>
                    <a:lnTo>
                      <a:pt x="0" y="114"/>
                    </a:lnTo>
                    <a:lnTo>
                      <a:pt x="113" y="114"/>
                    </a:lnTo>
                    <a:lnTo>
                      <a:pt x="113" y="227"/>
                    </a:lnTo>
                    <a:lnTo>
                      <a:pt x="170" y="227"/>
                    </a:lnTo>
                    <a:lnTo>
                      <a:pt x="170" y="397"/>
                    </a:lnTo>
                    <a:lnTo>
                      <a:pt x="226" y="397"/>
                    </a:lnTo>
                    <a:lnTo>
                      <a:pt x="226" y="454"/>
                    </a:lnTo>
                    <a:lnTo>
                      <a:pt x="340" y="454"/>
                    </a:lnTo>
                    <a:lnTo>
                      <a:pt x="340" y="397"/>
                    </a:lnTo>
                    <a:lnTo>
                      <a:pt x="397" y="397"/>
                    </a:lnTo>
                    <a:lnTo>
                      <a:pt x="397" y="171"/>
                    </a:lnTo>
                    <a:lnTo>
                      <a:pt x="226" y="171"/>
                    </a:lnTo>
                    <a:lnTo>
                      <a:pt x="226" y="114"/>
                    </a:lnTo>
                    <a:lnTo>
                      <a:pt x="170" y="114"/>
                    </a:lnTo>
                    <a:lnTo>
                      <a:pt x="170" y="57"/>
                    </a:lnTo>
                    <a:lnTo>
                      <a:pt x="56" y="57"/>
                    </a:lnTo>
                    <a:lnTo>
                      <a:pt x="56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57" name="Freeform 273"/>
              <p:cNvSpPr>
                <a:spLocks/>
              </p:cNvSpPr>
              <p:nvPr/>
            </p:nvSpPr>
            <p:spPr bwMode="auto">
              <a:xfrm>
                <a:off x="3534" y="3919"/>
                <a:ext cx="851" cy="510"/>
              </a:xfrm>
              <a:custGeom>
                <a:avLst/>
                <a:gdLst>
                  <a:gd name="T0" fmla="*/ 0 w 851"/>
                  <a:gd name="T1" fmla="*/ 0 h 510"/>
                  <a:gd name="T2" fmla="*/ 57 w 851"/>
                  <a:gd name="T3" fmla="*/ 0 h 510"/>
                  <a:gd name="T4" fmla="*/ 57 w 851"/>
                  <a:gd name="T5" fmla="*/ 56 h 510"/>
                  <a:gd name="T6" fmla="*/ 170 w 851"/>
                  <a:gd name="T7" fmla="*/ 56 h 510"/>
                  <a:gd name="T8" fmla="*/ 170 w 851"/>
                  <a:gd name="T9" fmla="*/ 226 h 510"/>
                  <a:gd name="T10" fmla="*/ 284 w 851"/>
                  <a:gd name="T11" fmla="*/ 226 h 510"/>
                  <a:gd name="T12" fmla="*/ 284 w 851"/>
                  <a:gd name="T13" fmla="*/ 170 h 510"/>
                  <a:gd name="T14" fmla="*/ 341 w 851"/>
                  <a:gd name="T15" fmla="*/ 170 h 510"/>
                  <a:gd name="T16" fmla="*/ 341 w 851"/>
                  <a:gd name="T17" fmla="*/ 113 h 510"/>
                  <a:gd name="T18" fmla="*/ 454 w 851"/>
                  <a:gd name="T19" fmla="*/ 113 h 510"/>
                  <a:gd name="T20" fmla="*/ 454 w 851"/>
                  <a:gd name="T21" fmla="*/ 0 h 510"/>
                  <a:gd name="T22" fmla="*/ 624 w 851"/>
                  <a:gd name="T23" fmla="*/ 0 h 510"/>
                  <a:gd name="T24" fmla="*/ 624 w 851"/>
                  <a:gd name="T25" fmla="*/ 56 h 510"/>
                  <a:gd name="T26" fmla="*/ 851 w 851"/>
                  <a:gd name="T27" fmla="*/ 56 h 510"/>
                  <a:gd name="T28" fmla="*/ 851 w 851"/>
                  <a:gd name="T29" fmla="*/ 113 h 510"/>
                  <a:gd name="T30" fmla="*/ 794 w 851"/>
                  <a:gd name="T31" fmla="*/ 113 h 510"/>
                  <a:gd name="T32" fmla="*/ 794 w 851"/>
                  <a:gd name="T33" fmla="*/ 226 h 510"/>
                  <a:gd name="T34" fmla="*/ 851 w 851"/>
                  <a:gd name="T35" fmla="*/ 226 h 510"/>
                  <a:gd name="T36" fmla="*/ 851 w 851"/>
                  <a:gd name="T37" fmla="*/ 340 h 510"/>
                  <a:gd name="T38" fmla="*/ 794 w 851"/>
                  <a:gd name="T39" fmla="*/ 340 h 510"/>
                  <a:gd name="T40" fmla="*/ 794 w 851"/>
                  <a:gd name="T41" fmla="*/ 397 h 510"/>
                  <a:gd name="T42" fmla="*/ 737 w 851"/>
                  <a:gd name="T43" fmla="*/ 397 h 510"/>
                  <a:gd name="T44" fmla="*/ 737 w 851"/>
                  <a:gd name="T45" fmla="*/ 453 h 510"/>
                  <a:gd name="T46" fmla="*/ 624 w 851"/>
                  <a:gd name="T47" fmla="*/ 453 h 510"/>
                  <a:gd name="T48" fmla="*/ 624 w 851"/>
                  <a:gd name="T49" fmla="*/ 397 h 510"/>
                  <a:gd name="T50" fmla="*/ 567 w 851"/>
                  <a:gd name="T51" fmla="*/ 397 h 510"/>
                  <a:gd name="T52" fmla="*/ 567 w 851"/>
                  <a:gd name="T53" fmla="*/ 453 h 510"/>
                  <a:gd name="T54" fmla="*/ 341 w 851"/>
                  <a:gd name="T55" fmla="*/ 453 h 510"/>
                  <a:gd name="T56" fmla="*/ 341 w 851"/>
                  <a:gd name="T57" fmla="*/ 510 h 510"/>
                  <a:gd name="T58" fmla="*/ 170 w 851"/>
                  <a:gd name="T59" fmla="*/ 510 h 510"/>
                  <a:gd name="T60" fmla="*/ 170 w 851"/>
                  <a:gd name="T61" fmla="*/ 453 h 510"/>
                  <a:gd name="T62" fmla="*/ 114 w 851"/>
                  <a:gd name="T63" fmla="*/ 453 h 510"/>
                  <a:gd name="T64" fmla="*/ 114 w 851"/>
                  <a:gd name="T65" fmla="*/ 340 h 510"/>
                  <a:gd name="T66" fmla="*/ 57 w 851"/>
                  <a:gd name="T67" fmla="*/ 340 h 510"/>
                  <a:gd name="T68" fmla="*/ 57 w 851"/>
                  <a:gd name="T69" fmla="*/ 113 h 510"/>
                  <a:gd name="T70" fmla="*/ 0 w 851"/>
                  <a:gd name="T71" fmla="*/ 113 h 510"/>
                  <a:gd name="T72" fmla="*/ 0 w 851"/>
                  <a:gd name="T73" fmla="*/ 0 h 5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</a:cxnLst>
                <a:rect l="0" t="0" r="r" b="b"/>
                <a:pathLst>
                  <a:path w="851" h="510">
                    <a:moveTo>
                      <a:pt x="0" y="0"/>
                    </a:moveTo>
                    <a:lnTo>
                      <a:pt x="57" y="0"/>
                    </a:lnTo>
                    <a:lnTo>
                      <a:pt x="57" y="56"/>
                    </a:lnTo>
                    <a:lnTo>
                      <a:pt x="170" y="56"/>
                    </a:lnTo>
                    <a:lnTo>
                      <a:pt x="170" y="226"/>
                    </a:lnTo>
                    <a:lnTo>
                      <a:pt x="284" y="226"/>
                    </a:lnTo>
                    <a:lnTo>
                      <a:pt x="284" y="170"/>
                    </a:lnTo>
                    <a:lnTo>
                      <a:pt x="341" y="170"/>
                    </a:lnTo>
                    <a:lnTo>
                      <a:pt x="341" y="113"/>
                    </a:lnTo>
                    <a:lnTo>
                      <a:pt x="454" y="113"/>
                    </a:lnTo>
                    <a:lnTo>
                      <a:pt x="454" y="0"/>
                    </a:lnTo>
                    <a:lnTo>
                      <a:pt x="624" y="0"/>
                    </a:lnTo>
                    <a:lnTo>
                      <a:pt x="624" y="56"/>
                    </a:lnTo>
                    <a:lnTo>
                      <a:pt x="851" y="56"/>
                    </a:lnTo>
                    <a:lnTo>
                      <a:pt x="851" y="113"/>
                    </a:lnTo>
                    <a:lnTo>
                      <a:pt x="794" y="113"/>
                    </a:lnTo>
                    <a:lnTo>
                      <a:pt x="794" y="226"/>
                    </a:lnTo>
                    <a:lnTo>
                      <a:pt x="851" y="226"/>
                    </a:lnTo>
                    <a:lnTo>
                      <a:pt x="851" y="340"/>
                    </a:lnTo>
                    <a:lnTo>
                      <a:pt x="794" y="340"/>
                    </a:lnTo>
                    <a:lnTo>
                      <a:pt x="794" y="397"/>
                    </a:lnTo>
                    <a:lnTo>
                      <a:pt x="737" y="397"/>
                    </a:lnTo>
                    <a:lnTo>
                      <a:pt x="737" y="453"/>
                    </a:lnTo>
                    <a:lnTo>
                      <a:pt x="624" y="453"/>
                    </a:lnTo>
                    <a:lnTo>
                      <a:pt x="624" y="397"/>
                    </a:lnTo>
                    <a:lnTo>
                      <a:pt x="567" y="397"/>
                    </a:lnTo>
                    <a:lnTo>
                      <a:pt x="567" y="453"/>
                    </a:lnTo>
                    <a:lnTo>
                      <a:pt x="341" y="453"/>
                    </a:lnTo>
                    <a:lnTo>
                      <a:pt x="341" y="510"/>
                    </a:lnTo>
                    <a:lnTo>
                      <a:pt x="170" y="510"/>
                    </a:lnTo>
                    <a:lnTo>
                      <a:pt x="170" y="453"/>
                    </a:lnTo>
                    <a:lnTo>
                      <a:pt x="114" y="453"/>
                    </a:lnTo>
                    <a:lnTo>
                      <a:pt x="114" y="340"/>
                    </a:lnTo>
                    <a:lnTo>
                      <a:pt x="57" y="340"/>
                    </a:lnTo>
                    <a:lnTo>
                      <a:pt x="57" y="113"/>
                    </a:lnTo>
                    <a:lnTo>
                      <a:pt x="0" y="113"/>
                    </a:lnTo>
                    <a:lnTo>
                      <a:pt x="0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58" name="Freeform 274"/>
              <p:cNvSpPr>
                <a:spLocks/>
              </p:cNvSpPr>
              <p:nvPr/>
            </p:nvSpPr>
            <p:spPr bwMode="auto">
              <a:xfrm>
                <a:off x="3478" y="3295"/>
                <a:ext cx="850" cy="624"/>
              </a:xfrm>
              <a:custGeom>
                <a:avLst/>
                <a:gdLst>
                  <a:gd name="T0" fmla="*/ 850 w 850"/>
                  <a:gd name="T1" fmla="*/ 0 h 624"/>
                  <a:gd name="T2" fmla="*/ 567 w 850"/>
                  <a:gd name="T3" fmla="*/ 0 h 624"/>
                  <a:gd name="T4" fmla="*/ 567 w 850"/>
                  <a:gd name="T5" fmla="*/ 57 h 624"/>
                  <a:gd name="T6" fmla="*/ 453 w 850"/>
                  <a:gd name="T7" fmla="*/ 57 h 624"/>
                  <a:gd name="T8" fmla="*/ 453 w 850"/>
                  <a:gd name="T9" fmla="*/ 113 h 624"/>
                  <a:gd name="T10" fmla="*/ 340 w 850"/>
                  <a:gd name="T11" fmla="*/ 113 h 624"/>
                  <a:gd name="T12" fmla="*/ 340 w 850"/>
                  <a:gd name="T13" fmla="*/ 283 h 624"/>
                  <a:gd name="T14" fmla="*/ 226 w 850"/>
                  <a:gd name="T15" fmla="*/ 283 h 624"/>
                  <a:gd name="T16" fmla="*/ 226 w 850"/>
                  <a:gd name="T17" fmla="*/ 227 h 624"/>
                  <a:gd name="T18" fmla="*/ 113 w 850"/>
                  <a:gd name="T19" fmla="*/ 227 h 624"/>
                  <a:gd name="T20" fmla="*/ 113 w 850"/>
                  <a:gd name="T21" fmla="*/ 283 h 624"/>
                  <a:gd name="T22" fmla="*/ 0 w 850"/>
                  <a:gd name="T23" fmla="*/ 283 h 624"/>
                  <a:gd name="T24" fmla="*/ 0 w 850"/>
                  <a:gd name="T25" fmla="*/ 340 h 624"/>
                  <a:gd name="T26" fmla="*/ 113 w 850"/>
                  <a:gd name="T27" fmla="*/ 340 h 624"/>
                  <a:gd name="T28" fmla="*/ 113 w 850"/>
                  <a:gd name="T29" fmla="*/ 397 h 624"/>
                  <a:gd name="T30" fmla="*/ 170 w 850"/>
                  <a:gd name="T31" fmla="*/ 397 h 624"/>
                  <a:gd name="T32" fmla="*/ 170 w 850"/>
                  <a:gd name="T33" fmla="*/ 453 h 624"/>
                  <a:gd name="T34" fmla="*/ 397 w 850"/>
                  <a:gd name="T35" fmla="*/ 453 h 624"/>
                  <a:gd name="T36" fmla="*/ 397 w 850"/>
                  <a:gd name="T37" fmla="*/ 510 h 624"/>
                  <a:gd name="T38" fmla="*/ 453 w 850"/>
                  <a:gd name="T39" fmla="*/ 510 h 624"/>
                  <a:gd name="T40" fmla="*/ 453 w 850"/>
                  <a:gd name="T41" fmla="*/ 567 h 624"/>
                  <a:gd name="T42" fmla="*/ 510 w 850"/>
                  <a:gd name="T43" fmla="*/ 567 h 624"/>
                  <a:gd name="T44" fmla="*/ 510 w 850"/>
                  <a:gd name="T45" fmla="*/ 624 h 624"/>
                  <a:gd name="T46" fmla="*/ 567 w 850"/>
                  <a:gd name="T47" fmla="*/ 624 h 624"/>
                  <a:gd name="T48" fmla="*/ 567 w 850"/>
                  <a:gd name="T49" fmla="*/ 170 h 624"/>
                  <a:gd name="T50" fmla="*/ 680 w 850"/>
                  <a:gd name="T51" fmla="*/ 170 h 624"/>
                  <a:gd name="T52" fmla="*/ 680 w 850"/>
                  <a:gd name="T53" fmla="*/ 113 h 624"/>
                  <a:gd name="T54" fmla="*/ 737 w 850"/>
                  <a:gd name="T55" fmla="*/ 113 h 624"/>
                  <a:gd name="T56" fmla="*/ 793 w 850"/>
                  <a:gd name="T57" fmla="*/ 113 h 624"/>
                  <a:gd name="T58" fmla="*/ 793 w 850"/>
                  <a:gd name="T59" fmla="*/ 57 h 624"/>
                  <a:gd name="T60" fmla="*/ 850 w 850"/>
                  <a:gd name="T61" fmla="*/ 57 h 624"/>
                  <a:gd name="T62" fmla="*/ 850 w 850"/>
                  <a:gd name="T63" fmla="*/ 0 h 6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</a:cxnLst>
                <a:rect l="0" t="0" r="r" b="b"/>
                <a:pathLst>
                  <a:path w="850" h="624">
                    <a:moveTo>
                      <a:pt x="850" y="0"/>
                    </a:moveTo>
                    <a:lnTo>
                      <a:pt x="567" y="0"/>
                    </a:lnTo>
                    <a:lnTo>
                      <a:pt x="567" y="57"/>
                    </a:lnTo>
                    <a:lnTo>
                      <a:pt x="453" y="57"/>
                    </a:lnTo>
                    <a:lnTo>
                      <a:pt x="453" y="113"/>
                    </a:lnTo>
                    <a:lnTo>
                      <a:pt x="340" y="113"/>
                    </a:lnTo>
                    <a:lnTo>
                      <a:pt x="340" y="283"/>
                    </a:lnTo>
                    <a:lnTo>
                      <a:pt x="226" y="283"/>
                    </a:lnTo>
                    <a:lnTo>
                      <a:pt x="226" y="227"/>
                    </a:lnTo>
                    <a:lnTo>
                      <a:pt x="113" y="227"/>
                    </a:lnTo>
                    <a:lnTo>
                      <a:pt x="113" y="283"/>
                    </a:lnTo>
                    <a:lnTo>
                      <a:pt x="0" y="283"/>
                    </a:lnTo>
                    <a:lnTo>
                      <a:pt x="0" y="340"/>
                    </a:lnTo>
                    <a:lnTo>
                      <a:pt x="113" y="340"/>
                    </a:lnTo>
                    <a:lnTo>
                      <a:pt x="113" y="397"/>
                    </a:lnTo>
                    <a:lnTo>
                      <a:pt x="170" y="397"/>
                    </a:lnTo>
                    <a:lnTo>
                      <a:pt x="170" y="453"/>
                    </a:lnTo>
                    <a:lnTo>
                      <a:pt x="397" y="453"/>
                    </a:lnTo>
                    <a:lnTo>
                      <a:pt x="397" y="510"/>
                    </a:lnTo>
                    <a:lnTo>
                      <a:pt x="453" y="510"/>
                    </a:lnTo>
                    <a:lnTo>
                      <a:pt x="453" y="567"/>
                    </a:lnTo>
                    <a:lnTo>
                      <a:pt x="510" y="567"/>
                    </a:lnTo>
                    <a:lnTo>
                      <a:pt x="510" y="624"/>
                    </a:lnTo>
                    <a:lnTo>
                      <a:pt x="567" y="624"/>
                    </a:lnTo>
                    <a:lnTo>
                      <a:pt x="567" y="170"/>
                    </a:lnTo>
                    <a:lnTo>
                      <a:pt x="680" y="170"/>
                    </a:lnTo>
                    <a:lnTo>
                      <a:pt x="680" y="113"/>
                    </a:lnTo>
                    <a:lnTo>
                      <a:pt x="737" y="113"/>
                    </a:lnTo>
                    <a:lnTo>
                      <a:pt x="793" y="113"/>
                    </a:lnTo>
                    <a:lnTo>
                      <a:pt x="793" y="57"/>
                    </a:lnTo>
                    <a:lnTo>
                      <a:pt x="850" y="57"/>
                    </a:lnTo>
                    <a:lnTo>
                      <a:pt x="850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60" name="Freeform 276"/>
              <p:cNvSpPr>
                <a:spLocks/>
              </p:cNvSpPr>
              <p:nvPr/>
            </p:nvSpPr>
            <p:spPr bwMode="auto">
              <a:xfrm>
                <a:off x="3591" y="3011"/>
                <a:ext cx="454" cy="567"/>
              </a:xfrm>
              <a:custGeom>
                <a:avLst/>
                <a:gdLst>
                  <a:gd name="T0" fmla="*/ 397 w 454"/>
                  <a:gd name="T1" fmla="*/ 0 h 567"/>
                  <a:gd name="T2" fmla="*/ 397 w 454"/>
                  <a:gd name="T3" fmla="*/ 227 h 567"/>
                  <a:gd name="T4" fmla="*/ 454 w 454"/>
                  <a:gd name="T5" fmla="*/ 227 h 567"/>
                  <a:gd name="T6" fmla="*/ 454 w 454"/>
                  <a:gd name="T7" fmla="*/ 341 h 567"/>
                  <a:gd name="T8" fmla="*/ 340 w 454"/>
                  <a:gd name="T9" fmla="*/ 341 h 567"/>
                  <a:gd name="T10" fmla="*/ 340 w 454"/>
                  <a:gd name="T11" fmla="*/ 397 h 567"/>
                  <a:gd name="T12" fmla="*/ 227 w 454"/>
                  <a:gd name="T13" fmla="*/ 397 h 567"/>
                  <a:gd name="T14" fmla="*/ 227 w 454"/>
                  <a:gd name="T15" fmla="*/ 567 h 567"/>
                  <a:gd name="T16" fmla="*/ 113 w 454"/>
                  <a:gd name="T17" fmla="*/ 567 h 567"/>
                  <a:gd name="T18" fmla="*/ 113 w 454"/>
                  <a:gd name="T19" fmla="*/ 511 h 567"/>
                  <a:gd name="T20" fmla="*/ 57 w 454"/>
                  <a:gd name="T21" fmla="*/ 511 h 567"/>
                  <a:gd name="T22" fmla="*/ 57 w 454"/>
                  <a:gd name="T23" fmla="*/ 454 h 567"/>
                  <a:gd name="T24" fmla="*/ 0 w 454"/>
                  <a:gd name="T25" fmla="*/ 454 h 567"/>
                  <a:gd name="T26" fmla="*/ 0 w 454"/>
                  <a:gd name="T27" fmla="*/ 397 h 567"/>
                  <a:gd name="T28" fmla="*/ 57 w 454"/>
                  <a:gd name="T29" fmla="*/ 397 h 567"/>
                  <a:gd name="T30" fmla="*/ 57 w 454"/>
                  <a:gd name="T31" fmla="*/ 341 h 567"/>
                  <a:gd name="T32" fmla="*/ 0 w 454"/>
                  <a:gd name="T33" fmla="*/ 341 h 567"/>
                  <a:gd name="T34" fmla="*/ 0 w 454"/>
                  <a:gd name="T35" fmla="*/ 227 h 567"/>
                  <a:gd name="T36" fmla="*/ 113 w 454"/>
                  <a:gd name="T37" fmla="*/ 227 h 567"/>
                  <a:gd name="T38" fmla="*/ 113 w 454"/>
                  <a:gd name="T39" fmla="*/ 170 h 567"/>
                  <a:gd name="T40" fmla="*/ 170 w 454"/>
                  <a:gd name="T41" fmla="*/ 170 h 567"/>
                  <a:gd name="T42" fmla="*/ 170 w 454"/>
                  <a:gd name="T43" fmla="*/ 114 h 567"/>
                  <a:gd name="T44" fmla="*/ 227 w 454"/>
                  <a:gd name="T45" fmla="*/ 114 h 567"/>
                  <a:gd name="T46" fmla="*/ 227 w 454"/>
                  <a:gd name="T47" fmla="*/ 57 h 567"/>
                  <a:gd name="T48" fmla="*/ 340 w 454"/>
                  <a:gd name="T49" fmla="*/ 57 h 567"/>
                  <a:gd name="T50" fmla="*/ 340 w 454"/>
                  <a:gd name="T51" fmla="*/ 0 h 567"/>
                  <a:gd name="T52" fmla="*/ 397 w 454"/>
                  <a:gd name="T53" fmla="*/ 0 h 5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454" h="567">
                    <a:moveTo>
                      <a:pt x="397" y="0"/>
                    </a:moveTo>
                    <a:lnTo>
                      <a:pt x="397" y="227"/>
                    </a:lnTo>
                    <a:lnTo>
                      <a:pt x="454" y="227"/>
                    </a:lnTo>
                    <a:lnTo>
                      <a:pt x="454" y="341"/>
                    </a:lnTo>
                    <a:lnTo>
                      <a:pt x="340" y="341"/>
                    </a:lnTo>
                    <a:lnTo>
                      <a:pt x="340" y="397"/>
                    </a:lnTo>
                    <a:lnTo>
                      <a:pt x="227" y="397"/>
                    </a:lnTo>
                    <a:lnTo>
                      <a:pt x="227" y="567"/>
                    </a:lnTo>
                    <a:lnTo>
                      <a:pt x="113" y="567"/>
                    </a:lnTo>
                    <a:lnTo>
                      <a:pt x="113" y="511"/>
                    </a:lnTo>
                    <a:lnTo>
                      <a:pt x="57" y="511"/>
                    </a:lnTo>
                    <a:lnTo>
                      <a:pt x="57" y="454"/>
                    </a:lnTo>
                    <a:lnTo>
                      <a:pt x="0" y="454"/>
                    </a:lnTo>
                    <a:lnTo>
                      <a:pt x="0" y="397"/>
                    </a:lnTo>
                    <a:lnTo>
                      <a:pt x="57" y="397"/>
                    </a:lnTo>
                    <a:lnTo>
                      <a:pt x="57" y="341"/>
                    </a:lnTo>
                    <a:lnTo>
                      <a:pt x="0" y="341"/>
                    </a:lnTo>
                    <a:lnTo>
                      <a:pt x="0" y="227"/>
                    </a:lnTo>
                    <a:lnTo>
                      <a:pt x="113" y="227"/>
                    </a:lnTo>
                    <a:lnTo>
                      <a:pt x="113" y="170"/>
                    </a:lnTo>
                    <a:lnTo>
                      <a:pt x="170" y="170"/>
                    </a:lnTo>
                    <a:lnTo>
                      <a:pt x="170" y="114"/>
                    </a:lnTo>
                    <a:lnTo>
                      <a:pt x="227" y="114"/>
                    </a:lnTo>
                    <a:lnTo>
                      <a:pt x="227" y="57"/>
                    </a:lnTo>
                    <a:lnTo>
                      <a:pt x="340" y="57"/>
                    </a:lnTo>
                    <a:lnTo>
                      <a:pt x="340" y="0"/>
                    </a:lnTo>
                    <a:lnTo>
                      <a:pt x="397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61" name="Freeform 277"/>
              <p:cNvSpPr>
                <a:spLocks/>
              </p:cNvSpPr>
              <p:nvPr/>
            </p:nvSpPr>
            <p:spPr bwMode="auto">
              <a:xfrm>
                <a:off x="3478" y="2728"/>
                <a:ext cx="453" cy="397"/>
              </a:xfrm>
              <a:custGeom>
                <a:avLst/>
                <a:gdLst>
                  <a:gd name="T0" fmla="*/ 397 w 453"/>
                  <a:gd name="T1" fmla="*/ 0 h 397"/>
                  <a:gd name="T2" fmla="*/ 340 w 453"/>
                  <a:gd name="T3" fmla="*/ 0 h 397"/>
                  <a:gd name="T4" fmla="*/ 340 w 453"/>
                  <a:gd name="T5" fmla="*/ 57 h 397"/>
                  <a:gd name="T6" fmla="*/ 226 w 453"/>
                  <a:gd name="T7" fmla="*/ 57 h 397"/>
                  <a:gd name="T8" fmla="*/ 226 w 453"/>
                  <a:gd name="T9" fmla="*/ 113 h 397"/>
                  <a:gd name="T10" fmla="*/ 113 w 453"/>
                  <a:gd name="T11" fmla="*/ 113 h 397"/>
                  <a:gd name="T12" fmla="*/ 113 w 453"/>
                  <a:gd name="T13" fmla="*/ 170 h 397"/>
                  <a:gd name="T14" fmla="*/ 0 w 453"/>
                  <a:gd name="T15" fmla="*/ 170 h 397"/>
                  <a:gd name="T16" fmla="*/ 0 w 453"/>
                  <a:gd name="T17" fmla="*/ 227 h 397"/>
                  <a:gd name="T18" fmla="*/ 226 w 453"/>
                  <a:gd name="T19" fmla="*/ 227 h 397"/>
                  <a:gd name="T20" fmla="*/ 226 w 453"/>
                  <a:gd name="T21" fmla="*/ 340 h 397"/>
                  <a:gd name="T22" fmla="*/ 283 w 453"/>
                  <a:gd name="T23" fmla="*/ 340 h 397"/>
                  <a:gd name="T24" fmla="*/ 283 w 453"/>
                  <a:gd name="T25" fmla="*/ 397 h 397"/>
                  <a:gd name="T26" fmla="*/ 340 w 453"/>
                  <a:gd name="T27" fmla="*/ 397 h 397"/>
                  <a:gd name="T28" fmla="*/ 340 w 453"/>
                  <a:gd name="T29" fmla="*/ 340 h 397"/>
                  <a:gd name="T30" fmla="*/ 453 w 453"/>
                  <a:gd name="T31" fmla="*/ 340 h 397"/>
                  <a:gd name="T32" fmla="*/ 453 w 453"/>
                  <a:gd name="T33" fmla="*/ 227 h 397"/>
                  <a:gd name="T34" fmla="*/ 397 w 453"/>
                  <a:gd name="T35" fmla="*/ 227 h 397"/>
                  <a:gd name="T36" fmla="*/ 397 w 453"/>
                  <a:gd name="T37" fmla="*/ 0 h 3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453" h="397">
                    <a:moveTo>
                      <a:pt x="397" y="0"/>
                    </a:moveTo>
                    <a:lnTo>
                      <a:pt x="340" y="0"/>
                    </a:lnTo>
                    <a:lnTo>
                      <a:pt x="340" y="57"/>
                    </a:lnTo>
                    <a:lnTo>
                      <a:pt x="226" y="57"/>
                    </a:lnTo>
                    <a:lnTo>
                      <a:pt x="226" y="113"/>
                    </a:lnTo>
                    <a:lnTo>
                      <a:pt x="113" y="113"/>
                    </a:lnTo>
                    <a:lnTo>
                      <a:pt x="113" y="170"/>
                    </a:lnTo>
                    <a:lnTo>
                      <a:pt x="0" y="170"/>
                    </a:lnTo>
                    <a:lnTo>
                      <a:pt x="0" y="227"/>
                    </a:lnTo>
                    <a:lnTo>
                      <a:pt x="226" y="227"/>
                    </a:lnTo>
                    <a:lnTo>
                      <a:pt x="226" y="340"/>
                    </a:lnTo>
                    <a:lnTo>
                      <a:pt x="283" y="340"/>
                    </a:lnTo>
                    <a:lnTo>
                      <a:pt x="283" y="397"/>
                    </a:lnTo>
                    <a:lnTo>
                      <a:pt x="340" y="397"/>
                    </a:lnTo>
                    <a:lnTo>
                      <a:pt x="340" y="340"/>
                    </a:lnTo>
                    <a:lnTo>
                      <a:pt x="453" y="340"/>
                    </a:lnTo>
                    <a:lnTo>
                      <a:pt x="453" y="227"/>
                    </a:lnTo>
                    <a:lnTo>
                      <a:pt x="397" y="227"/>
                    </a:lnTo>
                    <a:lnTo>
                      <a:pt x="397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62" name="Freeform 278"/>
              <p:cNvSpPr>
                <a:spLocks/>
              </p:cNvSpPr>
              <p:nvPr/>
            </p:nvSpPr>
            <p:spPr bwMode="auto">
              <a:xfrm>
                <a:off x="3988" y="2898"/>
                <a:ext cx="510" cy="397"/>
              </a:xfrm>
              <a:custGeom>
                <a:avLst/>
                <a:gdLst>
                  <a:gd name="T0" fmla="*/ 454 w 510"/>
                  <a:gd name="T1" fmla="*/ 0 h 397"/>
                  <a:gd name="T2" fmla="*/ 113 w 510"/>
                  <a:gd name="T3" fmla="*/ 0 h 397"/>
                  <a:gd name="T4" fmla="*/ 113 w 510"/>
                  <a:gd name="T5" fmla="*/ 113 h 397"/>
                  <a:gd name="T6" fmla="*/ 0 w 510"/>
                  <a:gd name="T7" fmla="*/ 113 h 397"/>
                  <a:gd name="T8" fmla="*/ 0 w 510"/>
                  <a:gd name="T9" fmla="*/ 340 h 397"/>
                  <a:gd name="T10" fmla="*/ 57 w 510"/>
                  <a:gd name="T11" fmla="*/ 340 h 397"/>
                  <a:gd name="T12" fmla="*/ 57 w 510"/>
                  <a:gd name="T13" fmla="*/ 397 h 397"/>
                  <a:gd name="T14" fmla="*/ 397 w 510"/>
                  <a:gd name="T15" fmla="*/ 397 h 397"/>
                  <a:gd name="T16" fmla="*/ 397 w 510"/>
                  <a:gd name="T17" fmla="*/ 340 h 397"/>
                  <a:gd name="T18" fmla="*/ 510 w 510"/>
                  <a:gd name="T19" fmla="*/ 340 h 397"/>
                  <a:gd name="T20" fmla="*/ 510 w 510"/>
                  <a:gd name="T21" fmla="*/ 283 h 397"/>
                  <a:gd name="T22" fmla="*/ 454 w 510"/>
                  <a:gd name="T23" fmla="*/ 283 h 397"/>
                  <a:gd name="T24" fmla="*/ 454 w 510"/>
                  <a:gd name="T25" fmla="*/ 0 h 3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510" h="397">
                    <a:moveTo>
                      <a:pt x="454" y="0"/>
                    </a:moveTo>
                    <a:lnTo>
                      <a:pt x="113" y="0"/>
                    </a:lnTo>
                    <a:lnTo>
                      <a:pt x="113" y="113"/>
                    </a:lnTo>
                    <a:lnTo>
                      <a:pt x="0" y="113"/>
                    </a:lnTo>
                    <a:lnTo>
                      <a:pt x="0" y="340"/>
                    </a:lnTo>
                    <a:lnTo>
                      <a:pt x="57" y="340"/>
                    </a:lnTo>
                    <a:lnTo>
                      <a:pt x="57" y="397"/>
                    </a:lnTo>
                    <a:lnTo>
                      <a:pt x="397" y="397"/>
                    </a:lnTo>
                    <a:lnTo>
                      <a:pt x="397" y="340"/>
                    </a:lnTo>
                    <a:lnTo>
                      <a:pt x="510" y="340"/>
                    </a:lnTo>
                    <a:lnTo>
                      <a:pt x="510" y="283"/>
                    </a:lnTo>
                    <a:lnTo>
                      <a:pt x="454" y="283"/>
                    </a:lnTo>
                    <a:lnTo>
                      <a:pt x="454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63" name="Freeform 279"/>
              <p:cNvSpPr>
                <a:spLocks/>
              </p:cNvSpPr>
              <p:nvPr/>
            </p:nvSpPr>
            <p:spPr bwMode="auto">
              <a:xfrm>
                <a:off x="3818" y="2501"/>
                <a:ext cx="624" cy="510"/>
              </a:xfrm>
              <a:custGeom>
                <a:avLst/>
                <a:gdLst>
                  <a:gd name="T0" fmla="*/ 510 w 624"/>
                  <a:gd name="T1" fmla="*/ 0 h 510"/>
                  <a:gd name="T2" fmla="*/ 397 w 624"/>
                  <a:gd name="T3" fmla="*/ 0 h 510"/>
                  <a:gd name="T4" fmla="*/ 397 w 624"/>
                  <a:gd name="T5" fmla="*/ 57 h 510"/>
                  <a:gd name="T6" fmla="*/ 113 w 624"/>
                  <a:gd name="T7" fmla="*/ 57 h 510"/>
                  <a:gd name="T8" fmla="*/ 113 w 624"/>
                  <a:gd name="T9" fmla="*/ 113 h 510"/>
                  <a:gd name="T10" fmla="*/ 0 w 624"/>
                  <a:gd name="T11" fmla="*/ 113 h 510"/>
                  <a:gd name="T12" fmla="*/ 0 w 624"/>
                  <a:gd name="T13" fmla="*/ 227 h 510"/>
                  <a:gd name="T14" fmla="*/ 57 w 624"/>
                  <a:gd name="T15" fmla="*/ 227 h 510"/>
                  <a:gd name="T16" fmla="*/ 57 w 624"/>
                  <a:gd name="T17" fmla="*/ 454 h 510"/>
                  <a:gd name="T18" fmla="*/ 113 w 624"/>
                  <a:gd name="T19" fmla="*/ 454 h 510"/>
                  <a:gd name="T20" fmla="*/ 113 w 624"/>
                  <a:gd name="T21" fmla="*/ 510 h 510"/>
                  <a:gd name="T22" fmla="*/ 283 w 624"/>
                  <a:gd name="T23" fmla="*/ 510 h 510"/>
                  <a:gd name="T24" fmla="*/ 283 w 624"/>
                  <a:gd name="T25" fmla="*/ 397 h 510"/>
                  <a:gd name="T26" fmla="*/ 624 w 624"/>
                  <a:gd name="T27" fmla="*/ 397 h 510"/>
                  <a:gd name="T28" fmla="*/ 624 w 624"/>
                  <a:gd name="T29" fmla="*/ 340 h 510"/>
                  <a:gd name="T30" fmla="*/ 510 w 624"/>
                  <a:gd name="T31" fmla="*/ 340 h 510"/>
                  <a:gd name="T32" fmla="*/ 510 w 624"/>
                  <a:gd name="T33" fmla="*/ 284 h 510"/>
                  <a:gd name="T34" fmla="*/ 624 w 624"/>
                  <a:gd name="T35" fmla="*/ 284 h 510"/>
                  <a:gd name="T36" fmla="*/ 624 w 624"/>
                  <a:gd name="T37" fmla="*/ 227 h 510"/>
                  <a:gd name="T38" fmla="*/ 510 w 624"/>
                  <a:gd name="T39" fmla="*/ 227 h 510"/>
                  <a:gd name="T40" fmla="*/ 510 w 624"/>
                  <a:gd name="T41" fmla="*/ 113 h 510"/>
                  <a:gd name="T42" fmla="*/ 567 w 624"/>
                  <a:gd name="T43" fmla="*/ 113 h 510"/>
                  <a:gd name="T44" fmla="*/ 567 w 624"/>
                  <a:gd name="T45" fmla="*/ 57 h 510"/>
                  <a:gd name="T46" fmla="*/ 510 w 624"/>
                  <a:gd name="T47" fmla="*/ 57 h 510"/>
                  <a:gd name="T48" fmla="*/ 510 w 624"/>
                  <a:gd name="T49" fmla="*/ 0 h 5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</a:cxnLst>
                <a:rect l="0" t="0" r="r" b="b"/>
                <a:pathLst>
                  <a:path w="624" h="510">
                    <a:moveTo>
                      <a:pt x="510" y="0"/>
                    </a:moveTo>
                    <a:lnTo>
                      <a:pt x="397" y="0"/>
                    </a:lnTo>
                    <a:lnTo>
                      <a:pt x="397" y="57"/>
                    </a:lnTo>
                    <a:lnTo>
                      <a:pt x="113" y="57"/>
                    </a:lnTo>
                    <a:lnTo>
                      <a:pt x="113" y="113"/>
                    </a:lnTo>
                    <a:lnTo>
                      <a:pt x="0" y="113"/>
                    </a:lnTo>
                    <a:lnTo>
                      <a:pt x="0" y="227"/>
                    </a:lnTo>
                    <a:lnTo>
                      <a:pt x="57" y="227"/>
                    </a:lnTo>
                    <a:lnTo>
                      <a:pt x="57" y="454"/>
                    </a:lnTo>
                    <a:lnTo>
                      <a:pt x="113" y="454"/>
                    </a:lnTo>
                    <a:lnTo>
                      <a:pt x="113" y="510"/>
                    </a:lnTo>
                    <a:lnTo>
                      <a:pt x="283" y="510"/>
                    </a:lnTo>
                    <a:lnTo>
                      <a:pt x="283" y="397"/>
                    </a:lnTo>
                    <a:lnTo>
                      <a:pt x="624" y="397"/>
                    </a:lnTo>
                    <a:lnTo>
                      <a:pt x="624" y="340"/>
                    </a:lnTo>
                    <a:lnTo>
                      <a:pt x="510" y="340"/>
                    </a:lnTo>
                    <a:lnTo>
                      <a:pt x="510" y="284"/>
                    </a:lnTo>
                    <a:lnTo>
                      <a:pt x="624" y="284"/>
                    </a:lnTo>
                    <a:lnTo>
                      <a:pt x="624" y="227"/>
                    </a:lnTo>
                    <a:lnTo>
                      <a:pt x="510" y="227"/>
                    </a:lnTo>
                    <a:lnTo>
                      <a:pt x="510" y="113"/>
                    </a:lnTo>
                    <a:lnTo>
                      <a:pt x="567" y="113"/>
                    </a:lnTo>
                    <a:lnTo>
                      <a:pt x="567" y="57"/>
                    </a:lnTo>
                    <a:lnTo>
                      <a:pt x="510" y="57"/>
                    </a:lnTo>
                    <a:lnTo>
                      <a:pt x="510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64" name="Freeform 280"/>
              <p:cNvSpPr>
                <a:spLocks/>
              </p:cNvSpPr>
              <p:nvPr/>
            </p:nvSpPr>
            <p:spPr bwMode="auto">
              <a:xfrm>
                <a:off x="3308" y="2614"/>
                <a:ext cx="510" cy="341"/>
              </a:xfrm>
              <a:custGeom>
                <a:avLst/>
                <a:gdLst>
                  <a:gd name="T0" fmla="*/ 510 w 510"/>
                  <a:gd name="T1" fmla="*/ 114 h 341"/>
                  <a:gd name="T2" fmla="*/ 510 w 510"/>
                  <a:gd name="T3" fmla="*/ 171 h 341"/>
                  <a:gd name="T4" fmla="*/ 396 w 510"/>
                  <a:gd name="T5" fmla="*/ 171 h 341"/>
                  <a:gd name="T6" fmla="*/ 396 w 510"/>
                  <a:gd name="T7" fmla="*/ 227 h 341"/>
                  <a:gd name="T8" fmla="*/ 283 w 510"/>
                  <a:gd name="T9" fmla="*/ 227 h 341"/>
                  <a:gd name="T10" fmla="*/ 283 w 510"/>
                  <a:gd name="T11" fmla="*/ 284 h 341"/>
                  <a:gd name="T12" fmla="*/ 170 w 510"/>
                  <a:gd name="T13" fmla="*/ 284 h 341"/>
                  <a:gd name="T14" fmla="*/ 170 w 510"/>
                  <a:gd name="T15" fmla="*/ 341 h 341"/>
                  <a:gd name="T16" fmla="*/ 56 w 510"/>
                  <a:gd name="T17" fmla="*/ 341 h 341"/>
                  <a:gd name="T18" fmla="*/ 56 w 510"/>
                  <a:gd name="T19" fmla="*/ 171 h 341"/>
                  <a:gd name="T20" fmla="*/ 0 w 510"/>
                  <a:gd name="T21" fmla="*/ 171 h 341"/>
                  <a:gd name="T22" fmla="*/ 0 w 510"/>
                  <a:gd name="T23" fmla="*/ 57 h 341"/>
                  <a:gd name="T24" fmla="*/ 56 w 510"/>
                  <a:gd name="T25" fmla="*/ 57 h 341"/>
                  <a:gd name="T26" fmla="*/ 56 w 510"/>
                  <a:gd name="T27" fmla="*/ 0 h 341"/>
                  <a:gd name="T28" fmla="*/ 283 w 510"/>
                  <a:gd name="T29" fmla="*/ 0 h 341"/>
                  <a:gd name="T30" fmla="*/ 283 w 510"/>
                  <a:gd name="T31" fmla="*/ 57 h 341"/>
                  <a:gd name="T32" fmla="*/ 453 w 510"/>
                  <a:gd name="T33" fmla="*/ 57 h 341"/>
                  <a:gd name="T34" fmla="*/ 453 w 510"/>
                  <a:gd name="T35" fmla="*/ 114 h 341"/>
                  <a:gd name="T36" fmla="*/ 510 w 510"/>
                  <a:gd name="T37" fmla="*/ 114 h 3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510" h="341">
                    <a:moveTo>
                      <a:pt x="510" y="114"/>
                    </a:moveTo>
                    <a:lnTo>
                      <a:pt x="510" y="171"/>
                    </a:lnTo>
                    <a:lnTo>
                      <a:pt x="396" y="171"/>
                    </a:lnTo>
                    <a:lnTo>
                      <a:pt x="396" y="227"/>
                    </a:lnTo>
                    <a:lnTo>
                      <a:pt x="283" y="227"/>
                    </a:lnTo>
                    <a:lnTo>
                      <a:pt x="283" y="284"/>
                    </a:lnTo>
                    <a:lnTo>
                      <a:pt x="170" y="284"/>
                    </a:lnTo>
                    <a:lnTo>
                      <a:pt x="170" y="341"/>
                    </a:lnTo>
                    <a:lnTo>
                      <a:pt x="56" y="341"/>
                    </a:lnTo>
                    <a:lnTo>
                      <a:pt x="56" y="171"/>
                    </a:lnTo>
                    <a:lnTo>
                      <a:pt x="0" y="171"/>
                    </a:lnTo>
                    <a:lnTo>
                      <a:pt x="0" y="57"/>
                    </a:lnTo>
                    <a:lnTo>
                      <a:pt x="56" y="57"/>
                    </a:lnTo>
                    <a:lnTo>
                      <a:pt x="56" y="0"/>
                    </a:lnTo>
                    <a:lnTo>
                      <a:pt x="283" y="0"/>
                    </a:lnTo>
                    <a:lnTo>
                      <a:pt x="283" y="57"/>
                    </a:lnTo>
                    <a:lnTo>
                      <a:pt x="453" y="57"/>
                    </a:lnTo>
                    <a:lnTo>
                      <a:pt x="453" y="114"/>
                    </a:lnTo>
                    <a:lnTo>
                      <a:pt x="510" y="114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65" name="Freeform 281"/>
              <p:cNvSpPr>
                <a:spLocks/>
              </p:cNvSpPr>
              <p:nvPr/>
            </p:nvSpPr>
            <p:spPr bwMode="auto">
              <a:xfrm>
                <a:off x="3364" y="1764"/>
                <a:ext cx="1021" cy="964"/>
              </a:xfrm>
              <a:custGeom>
                <a:avLst/>
                <a:gdLst>
                  <a:gd name="T0" fmla="*/ 1021 w 1021"/>
                  <a:gd name="T1" fmla="*/ 397 h 964"/>
                  <a:gd name="T2" fmla="*/ 1021 w 1021"/>
                  <a:gd name="T3" fmla="*/ 283 h 964"/>
                  <a:gd name="T4" fmla="*/ 964 w 1021"/>
                  <a:gd name="T5" fmla="*/ 283 h 964"/>
                  <a:gd name="T6" fmla="*/ 964 w 1021"/>
                  <a:gd name="T7" fmla="*/ 227 h 964"/>
                  <a:gd name="T8" fmla="*/ 907 w 1021"/>
                  <a:gd name="T9" fmla="*/ 227 h 964"/>
                  <a:gd name="T10" fmla="*/ 907 w 1021"/>
                  <a:gd name="T11" fmla="*/ 170 h 964"/>
                  <a:gd name="T12" fmla="*/ 794 w 1021"/>
                  <a:gd name="T13" fmla="*/ 170 h 964"/>
                  <a:gd name="T14" fmla="*/ 794 w 1021"/>
                  <a:gd name="T15" fmla="*/ 113 h 964"/>
                  <a:gd name="T16" fmla="*/ 737 w 1021"/>
                  <a:gd name="T17" fmla="*/ 113 h 964"/>
                  <a:gd name="T18" fmla="*/ 737 w 1021"/>
                  <a:gd name="T19" fmla="*/ 57 h 964"/>
                  <a:gd name="T20" fmla="*/ 681 w 1021"/>
                  <a:gd name="T21" fmla="*/ 57 h 964"/>
                  <a:gd name="T22" fmla="*/ 681 w 1021"/>
                  <a:gd name="T23" fmla="*/ 0 h 964"/>
                  <a:gd name="T24" fmla="*/ 454 w 1021"/>
                  <a:gd name="T25" fmla="*/ 0 h 964"/>
                  <a:gd name="T26" fmla="*/ 454 w 1021"/>
                  <a:gd name="T27" fmla="*/ 113 h 964"/>
                  <a:gd name="T28" fmla="*/ 397 w 1021"/>
                  <a:gd name="T29" fmla="*/ 113 h 964"/>
                  <a:gd name="T30" fmla="*/ 397 w 1021"/>
                  <a:gd name="T31" fmla="*/ 227 h 964"/>
                  <a:gd name="T32" fmla="*/ 340 w 1021"/>
                  <a:gd name="T33" fmla="*/ 227 h 964"/>
                  <a:gd name="T34" fmla="*/ 340 w 1021"/>
                  <a:gd name="T35" fmla="*/ 397 h 964"/>
                  <a:gd name="T36" fmla="*/ 284 w 1021"/>
                  <a:gd name="T37" fmla="*/ 397 h 964"/>
                  <a:gd name="T38" fmla="*/ 284 w 1021"/>
                  <a:gd name="T39" fmla="*/ 454 h 964"/>
                  <a:gd name="T40" fmla="*/ 227 w 1021"/>
                  <a:gd name="T41" fmla="*/ 454 h 964"/>
                  <a:gd name="T42" fmla="*/ 227 w 1021"/>
                  <a:gd name="T43" fmla="*/ 510 h 964"/>
                  <a:gd name="T44" fmla="*/ 114 w 1021"/>
                  <a:gd name="T45" fmla="*/ 510 h 964"/>
                  <a:gd name="T46" fmla="*/ 114 w 1021"/>
                  <a:gd name="T47" fmla="*/ 567 h 964"/>
                  <a:gd name="T48" fmla="*/ 0 w 1021"/>
                  <a:gd name="T49" fmla="*/ 567 h 964"/>
                  <a:gd name="T50" fmla="*/ 0 w 1021"/>
                  <a:gd name="T51" fmla="*/ 850 h 964"/>
                  <a:gd name="T52" fmla="*/ 227 w 1021"/>
                  <a:gd name="T53" fmla="*/ 850 h 964"/>
                  <a:gd name="T54" fmla="*/ 227 w 1021"/>
                  <a:gd name="T55" fmla="*/ 907 h 964"/>
                  <a:gd name="T56" fmla="*/ 397 w 1021"/>
                  <a:gd name="T57" fmla="*/ 907 h 964"/>
                  <a:gd name="T58" fmla="*/ 397 w 1021"/>
                  <a:gd name="T59" fmla="*/ 964 h 964"/>
                  <a:gd name="T60" fmla="*/ 454 w 1021"/>
                  <a:gd name="T61" fmla="*/ 964 h 964"/>
                  <a:gd name="T62" fmla="*/ 454 w 1021"/>
                  <a:gd name="T63" fmla="*/ 850 h 964"/>
                  <a:gd name="T64" fmla="*/ 567 w 1021"/>
                  <a:gd name="T65" fmla="*/ 850 h 964"/>
                  <a:gd name="T66" fmla="*/ 567 w 1021"/>
                  <a:gd name="T67" fmla="*/ 794 h 964"/>
                  <a:gd name="T68" fmla="*/ 851 w 1021"/>
                  <a:gd name="T69" fmla="*/ 794 h 964"/>
                  <a:gd name="T70" fmla="*/ 851 w 1021"/>
                  <a:gd name="T71" fmla="*/ 737 h 964"/>
                  <a:gd name="T72" fmla="*/ 964 w 1021"/>
                  <a:gd name="T73" fmla="*/ 737 h 964"/>
                  <a:gd name="T74" fmla="*/ 964 w 1021"/>
                  <a:gd name="T75" fmla="*/ 680 h 964"/>
                  <a:gd name="T76" fmla="*/ 907 w 1021"/>
                  <a:gd name="T77" fmla="*/ 680 h 964"/>
                  <a:gd name="T78" fmla="*/ 907 w 1021"/>
                  <a:gd name="T79" fmla="*/ 624 h 964"/>
                  <a:gd name="T80" fmla="*/ 964 w 1021"/>
                  <a:gd name="T81" fmla="*/ 624 h 964"/>
                  <a:gd name="T82" fmla="*/ 964 w 1021"/>
                  <a:gd name="T83" fmla="*/ 397 h 964"/>
                  <a:gd name="T84" fmla="*/ 1021 w 1021"/>
                  <a:gd name="T85" fmla="*/ 397 h 96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</a:cxnLst>
                <a:rect l="0" t="0" r="r" b="b"/>
                <a:pathLst>
                  <a:path w="1021" h="964">
                    <a:moveTo>
                      <a:pt x="1021" y="397"/>
                    </a:moveTo>
                    <a:lnTo>
                      <a:pt x="1021" y="283"/>
                    </a:lnTo>
                    <a:lnTo>
                      <a:pt x="964" y="283"/>
                    </a:lnTo>
                    <a:lnTo>
                      <a:pt x="964" y="227"/>
                    </a:lnTo>
                    <a:lnTo>
                      <a:pt x="907" y="227"/>
                    </a:lnTo>
                    <a:lnTo>
                      <a:pt x="907" y="170"/>
                    </a:lnTo>
                    <a:lnTo>
                      <a:pt x="794" y="170"/>
                    </a:lnTo>
                    <a:lnTo>
                      <a:pt x="794" y="113"/>
                    </a:lnTo>
                    <a:lnTo>
                      <a:pt x="737" y="113"/>
                    </a:lnTo>
                    <a:lnTo>
                      <a:pt x="737" y="57"/>
                    </a:lnTo>
                    <a:lnTo>
                      <a:pt x="681" y="57"/>
                    </a:lnTo>
                    <a:lnTo>
                      <a:pt x="681" y="0"/>
                    </a:lnTo>
                    <a:lnTo>
                      <a:pt x="454" y="0"/>
                    </a:lnTo>
                    <a:lnTo>
                      <a:pt x="454" y="113"/>
                    </a:lnTo>
                    <a:lnTo>
                      <a:pt x="397" y="113"/>
                    </a:lnTo>
                    <a:lnTo>
                      <a:pt x="397" y="227"/>
                    </a:lnTo>
                    <a:lnTo>
                      <a:pt x="340" y="227"/>
                    </a:lnTo>
                    <a:lnTo>
                      <a:pt x="340" y="397"/>
                    </a:lnTo>
                    <a:lnTo>
                      <a:pt x="284" y="397"/>
                    </a:lnTo>
                    <a:lnTo>
                      <a:pt x="284" y="454"/>
                    </a:lnTo>
                    <a:lnTo>
                      <a:pt x="227" y="454"/>
                    </a:lnTo>
                    <a:lnTo>
                      <a:pt x="227" y="510"/>
                    </a:lnTo>
                    <a:lnTo>
                      <a:pt x="114" y="510"/>
                    </a:lnTo>
                    <a:lnTo>
                      <a:pt x="114" y="567"/>
                    </a:lnTo>
                    <a:lnTo>
                      <a:pt x="0" y="567"/>
                    </a:lnTo>
                    <a:lnTo>
                      <a:pt x="0" y="850"/>
                    </a:lnTo>
                    <a:lnTo>
                      <a:pt x="227" y="850"/>
                    </a:lnTo>
                    <a:lnTo>
                      <a:pt x="227" y="907"/>
                    </a:lnTo>
                    <a:lnTo>
                      <a:pt x="397" y="907"/>
                    </a:lnTo>
                    <a:lnTo>
                      <a:pt x="397" y="964"/>
                    </a:lnTo>
                    <a:lnTo>
                      <a:pt x="454" y="964"/>
                    </a:lnTo>
                    <a:lnTo>
                      <a:pt x="454" y="850"/>
                    </a:lnTo>
                    <a:lnTo>
                      <a:pt x="567" y="850"/>
                    </a:lnTo>
                    <a:lnTo>
                      <a:pt x="567" y="794"/>
                    </a:lnTo>
                    <a:lnTo>
                      <a:pt x="851" y="794"/>
                    </a:lnTo>
                    <a:lnTo>
                      <a:pt x="851" y="737"/>
                    </a:lnTo>
                    <a:lnTo>
                      <a:pt x="964" y="737"/>
                    </a:lnTo>
                    <a:lnTo>
                      <a:pt x="964" y="680"/>
                    </a:lnTo>
                    <a:lnTo>
                      <a:pt x="907" y="680"/>
                    </a:lnTo>
                    <a:lnTo>
                      <a:pt x="907" y="624"/>
                    </a:lnTo>
                    <a:lnTo>
                      <a:pt x="964" y="624"/>
                    </a:lnTo>
                    <a:lnTo>
                      <a:pt x="964" y="397"/>
                    </a:lnTo>
                    <a:lnTo>
                      <a:pt x="1021" y="397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66" name="Freeform 282"/>
              <p:cNvSpPr>
                <a:spLocks/>
              </p:cNvSpPr>
              <p:nvPr/>
            </p:nvSpPr>
            <p:spPr bwMode="auto">
              <a:xfrm>
                <a:off x="2967" y="1367"/>
                <a:ext cx="908" cy="1077"/>
              </a:xfrm>
              <a:custGeom>
                <a:avLst/>
                <a:gdLst>
                  <a:gd name="T0" fmla="*/ 397 w 908"/>
                  <a:gd name="T1" fmla="*/ 964 h 1077"/>
                  <a:gd name="T2" fmla="*/ 511 w 908"/>
                  <a:gd name="T3" fmla="*/ 964 h 1077"/>
                  <a:gd name="T4" fmla="*/ 511 w 908"/>
                  <a:gd name="T5" fmla="*/ 907 h 1077"/>
                  <a:gd name="T6" fmla="*/ 624 w 908"/>
                  <a:gd name="T7" fmla="*/ 907 h 1077"/>
                  <a:gd name="T8" fmla="*/ 624 w 908"/>
                  <a:gd name="T9" fmla="*/ 851 h 1077"/>
                  <a:gd name="T10" fmla="*/ 681 w 908"/>
                  <a:gd name="T11" fmla="*/ 851 h 1077"/>
                  <a:gd name="T12" fmla="*/ 681 w 908"/>
                  <a:gd name="T13" fmla="*/ 794 h 1077"/>
                  <a:gd name="T14" fmla="*/ 737 w 908"/>
                  <a:gd name="T15" fmla="*/ 794 h 1077"/>
                  <a:gd name="T16" fmla="*/ 737 w 908"/>
                  <a:gd name="T17" fmla="*/ 624 h 1077"/>
                  <a:gd name="T18" fmla="*/ 794 w 908"/>
                  <a:gd name="T19" fmla="*/ 624 h 1077"/>
                  <a:gd name="T20" fmla="*/ 794 w 908"/>
                  <a:gd name="T21" fmla="*/ 510 h 1077"/>
                  <a:gd name="T22" fmla="*/ 851 w 908"/>
                  <a:gd name="T23" fmla="*/ 510 h 1077"/>
                  <a:gd name="T24" fmla="*/ 851 w 908"/>
                  <a:gd name="T25" fmla="*/ 397 h 1077"/>
                  <a:gd name="T26" fmla="*/ 908 w 908"/>
                  <a:gd name="T27" fmla="*/ 397 h 1077"/>
                  <a:gd name="T28" fmla="*/ 908 w 908"/>
                  <a:gd name="T29" fmla="*/ 340 h 1077"/>
                  <a:gd name="T30" fmla="*/ 794 w 908"/>
                  <a:gd name="T31" fmla="*/ 340 h 1077"/>
                  <a:gd name="T32" fmla="*/ 794 w 908"/>
                  <a:gd name="T33" fmla="*/ 284 h 1077"/>
                  <a:gd name="T34" fmla="*/ 681 w 908"/>
                  <a:gd name="T35" fmla="*/ 284 h 1077"/>
                  <a:gd name="T36" fmla="*/ 681 w 908"/>
                  <a:gd name="T37" fmla="*/ 227 h 1077"/>
                  <a:gd name="T38" fmla="*/ 567 w 908"/>
                  <a:gd name="T39" fmla="*/ 227 h 1077"/>
                  <a:gd name="T40" fmla="*/ 567 w 908"/>
                  <a:gd name="T41" fmla="*/ 170 h 1077"/>
                  <a:gd name="T42" fmla="*/ 511 w 908"/>
                  <a:gd name="T43" fmla="*/ 170 h 1077"/>
                  <a:gd name="T44" fmla="*/ 511 w 908"/>
                  <a:gd name="T45" fmla="*/ 113 h 1077"/>
                  <a:gd name="T46" fmla="*/ 454 w 908"/>
                  <a:gd name="T47" fmla="*/ 113 h 1077"/>
                  <a:gd name="T48" fmla="*/ 454 w 908"/>
                  <a:gd name="T49" fmla="*/ 57 h 1077"/>
                  <a:gd name="T50" fmla="*/ 227 w 908"/>
                  <a:gd name="T51" fmla="*/ 57 h 1077"/>
                  <a:gd name="T52" fmla="*/ 227 w 908"/>
                  <a:gd name="T53" fmla="*/ 0 h 1077"/>
                  <a:gd name="T54" fmla="*/ 114 w 908"/>
                  <a:gd name="T55" fmla="*/ 0 h 1077"/>
                  <a:gd name="T56" fmla="*/ 114 w 908"/>
                  <a:gd name="T57" fmla="*/ 284 h 1077"/>
                  <a:gd name="T58" fmla="*/ 57 w 908"/>
                  <a:gd name="T59" fmla="*/ 284 h 1077"/>
                  <a:gd name="T60" fmla="*/ 57 w 908"/>
                  <a:gd name="T61" fmla="*/ 454 h 1077"/>
                  <a:gd name="T62" fmla="*/ 0 w 908"/>
                  <a:gd name="T63" fmla="*/ 454 h 1077"/>
                  <a:gd name="T64" fmla="*/ 0 w 908"/>
                  <a:gd name="T65" fmla="*/ 567 h 1077"/>
                  <a:gd name="T66" fmla="*/ 57 w 908"/>
                  <a:gd name="T67" fmla="*/ 567 h 1077"/>
                  <a:gd name="T68" fmla="*/ 57 w 908"/>
                  <a:gd name="T69" fmla="*/ 737 h 1077"/>
                  <a:gd name="T70" fmla="*/ 0 w 908"/>
                  <a:gd name="T71" fmla="*/ 737 h 1077"/>
                  <a:gd name="T72" fmla="*/ 0 w 908"/>
                  <a:gd name="T73" fmla="*/ 794 h 1077"/>
                  <a:gd name="T74" fmla="*/ 57 w 908"/>
                  <a:gd name="T75" fmla="*/ 794 h 1077"/>
                  <a:gd name="T76" fmla="*/ 57 w 908"/>
                  <a:gd name="T77" fmla="*/ 907 h 1077"/>
                  <a:gd name="T78" fmla="*/ 0 w 908"/>
                  <a:gd name="T79" fmla="*/ 907 h 1077"/>
                  <a:gd name="T80" fmla="*/ 0 w 908"/>
                  <a:gd name="T81" fmla="*/ 964 h 1077"/>
                  <a:gd name="T82" fmla="*/ 57 w 908"/>
                  <a:gd name="T83" fmla="*/ 964 h 1077"/>
                  <a:gd name="T84" fmla="*/ 57 w 908"/>
                  <a:gd name="T85" fmla="*/ 1077 h 1077"/>
                  <a:gd name="T86" fmla="*/ 284 w 908"/>
                  <a:gd name="T87" fmla="*/ 1077 h 1077"/>
                  <a:gd name="T88" fmla="*/ 284 w 908"/>
                  <a:gd name="T89" fmla="*/ 964 h 1077"/>
                  <a:gd name="T90" fmla="*/ 397 w 908"/>
                  <a:gd name="T91" fmla="*/ 964 h 107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</a:cxnLst>
                <a:rect l="0" t="0" r="r" b="b"/>
                <a:pathLst>
                  <a:path w="908" h="1077">
                    <a:moveTo>
                      <a:pt x="397" y="964"/>
                    </a:moveTo>
                    <a:lnTo>
                      <a:pt x="511" y="964"/>
                    </a:lnTo>
                    <a:lnTo>
                      <a:pt x="511" y="907"/>
                    </a:lnTo>
                    <a:lnTo>
                      <a:pt x="624" y="907"/>
                    </a:lnTo>
                    <a:lnTo>
                      <a:pt x="624" y="851"/>
                    </a:lnTo>
                    <a:lnTo>
                      <a:pt x="681" y="851"/>
                    </a:lnTo>
                    <a:lnTo>
                      <a:pt x="681" y="794"/>
                    </a:lnTo>
                    <a:lnTo>
                      <a:pt x="737" y="794"/>
                    </a:lnTo>
                    <a:lnTo>
                      <a:pt x="737" y="624"/>
                    </a:lnTo>
                    <a:lnTo>
                      <a:pt x="794" y="624"/>
                    </a:lnTo>
                    <a:lnTo>
                      <a:pt x="794" y="510"/>
                    </a:lnTo>
                    <a:lnTo>
                      <a:pt x="851" y="510"/>
                    </a:lnTo>
                    <a:lnTo>
                      <a:pt x="851" y="397"/>
                    </a:lnTo>
                    <a:lnTo>
                      <a:pt x="908" y="397"/>
                    </a:lnTo>
                    <a:lnTo>
                      <a:pt x="908" y="340"/>
                    </a:lnTo>
                    <a:lnTo>
                      <a:pt x="794" y="340"/>
                    </a:lnTo>
                    <a:lnTo>
                      <a:pt x="794" y="284"/>
                    </a:lnTo>
                    <a:lnTo>
                      <a:pt x="681" y="284"/>
                    </a:lnTo>
                    <a:lnTo>
                      <a:pt x="681" y="227"/>
                    </a:lnTo>
                    <a:lnTo>
                      <a:pt x="567" y="227"/>
                    </a:lnTo>
                    <a:lnTo>
                      <a:pt x="567" y="170"/>
                    </a:lnTo>
                    <a:lnTo>
                      <a:pt x="511" y="170"/>
                    </a:lnTo>
                    <a:lnTo>
                      <a:pt x="511" y="113"/>
                    </a:lnTo>
                    <a:lnTo>
                      <a:pt x="454" y="113"/>
                    </a:lnTo>
                    <a:lnTo>
                      <a:pt x="454" y="57"/>
                    </a:lnTo>
                    <a:lnTo>
                      <a:pt x="227" y="57"/>
                    </a:lnTo>
                    <a:lnTo>
                      <a:pt x="227" y="0"/>
                    </a:lnTo>
                    <a:lnTo>
                      <a:pt x="114" y="0"/>
                    </a:lnTo>
                    <a:lnTo>
                      <a:pt x="114" y="284"/>
                    </a:lnTo>
                    <a:lnTo>
                      <a:pt x="57" y="284"/>
                    </a:lnTo>
                    <a:lnTo>
                      <a:pt x="57" y="454"/>
                    </a:lnTo>
                    <a:lnTo>
                      <a:pt x="0" y="454"/>
                    </a:lnTo>
                    <a:lnTo>
                      <a:pt x="0" y="567"/>
                    </a:lnTo>
                    <a:lnTo>
                      <a:pt x="57" y="567"/>
                    </a:lnTo>
                    <a:lnTo>
                      <a:pt x="57" y="737"/>
                    </a:lnTo>
                    <a:lnTo>
                      <a:pt x="0" y="737"/>
                    </a:lnTo>
                    <a:lnTo>
                      <a:pt x="0" y="794"/>
                    </a:lnTo>
                    <a:lnTo>
                      <a:pt x="57" y="794"/>
                    </a:lnTo>
                    <a:lnTo>
                      <a:pt x="57" y="907"/>
                    </a:lnTo>
                    <a:lnTo>
                      <a:pt x="0" y="907"/>
                    </a:lnTo>
                    <a:lnTo>
                      <a:pt x="0" y="964"/>
                    </a:lnTo>
                    <a:lnTo>
                      <a:pt x="57" y="964"/>
                    </a:lnTo>
                    <a:lnTo>
                      <a:pt x="57" y="1077"/>
                    </a:lnTo>
                    <a:lnTo>
                      <a:pt x="284" y="1077"/>
                    </a:lnTo>
                    <a:lnTo>
                      <a:pt x="284" y="964"/>
                    </a:lnTo>
                    <a:lnTo>
                      <a:pt x="397" y="964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69" name="Freeform 285"/>
              <p:cNvSpPr>
                <a:spLocks/>
              </p:cNvSpPr>
              <p:nvPr/>
            </p:nvSpPr>
            <p:spPr bwMode="auto">
              <a:xfrm>
                <a:off x="2854" y="2501"/>
                <a:ext cx="170" cy="454"/>
              </a:xfrm>
              <a:custGeom>
                <a:avLst/>
                <a:gdLst>
                  <a:gd name="T0" fmla="*/ 57 w 170"/>
                  <a:gd name="T1" fmla="*/ 454 h 454"/>
                  <a:gd name="T2" fmla="*/ 113 w 170"/>
                  <a:gd name="T3" fmla="*/ 454 h 454"/>
                  <a:gd name="T4" fmla="*/ 113 w 170"/>
                  <a:gd name="T5" fmla="*/ 340 h 454"/>
                  <a:gd name="T6" fmla="*/ 170 w 170"/>
                  <a:gd name="T7" fmla="*/ 340 h 454"/>
                  <a:gd name="T8" fmla="*/ 170 w 170"/>
                  <a:gd name="T9" fmla="*/ 170 h 454"/>
                  <a:gd name="T10" fmla="*/ 113 w 170"/>
                  <a:gd name="T11" fmla="*/ 170 h 454"/>
                  <a:gd name="T12" fmla="*/ 113 w 170"/>
                  <a:gd name="T13" fmla="*/ 113 h 454"/>
                  <a:gd name="T14" fmla="*/ 170 w 170"/>
                  <a:gd name="T15" fmla="*/ 113 h 454"/>
                  <a:gd name="T16" fmla="*/ 170 w 170"/>
                  <a:gd name="T17" fmla="*/ 0 h 454"/>
                  <a:gd name="T18" fmla="*/ 57 w 170"/>
                  <a:gd name="T19" fmla="*/ 0 h 454"/>
                  <a:gd name="T20" fmla="*/ 57 w 170"/>
                  <a:gd name="T21" fmla="*/ 57 h 454"/>
                  <a:gd name="T22" fmla="*/ 0 w 170"/>
                  <a:gd name="T23" fmla="*/ 57 h 454"/>
                  <a:gd name="T24" fmla="*/ 0 w 170"/>
                  <a:gd name="T25" fmla="*/ 397 h 454"/>
                  <a:gd name="T26" fmla="*/ 57 w 170"/>
                  <a:gd name="T27" fmla="*/ 397 h 454"/>
                  <a:gd name="T28" fmla="*/ 57 w 170"/>
                  <a:gd name="T29" fmla="*/ 454 h 4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170" h="454">
                    <a:moveTo>
                      <a:pt x="57" y="454"/>
                    </a:moveTo>
                    <a:lnTo>
                      <a:pt x="113" y="454"/>
                    </a:lnTo>
                    <a:lnTo>
                      <a:pt x="113" y="340"/>
                    </a:lnTo>
                    <a:lnTo>
                      <a:pt x="170" y="340"/>
                    </a:lnTo>
                    <a:lnTo>
                      <a:pt x="170" y="170"/>
                    </a:lnTo>
                    <a:lnTo>
                      <a:pt x="113" y="170"/>
                    </a:lnTo>
                    <a:lnTo>
                      <a:pt x="113" y="113"/>
                    </a:lnTo>
                    <a:lnTo>
                      <a:pt x="170" y="113"/>
                    </a:lnTo>
                    <a:lnTo>
                      <a:pt x="170" y="0"/>
                    </a:lnTo>
                    <a:lnTo>
                      <a:pt x="57" y="0"/>
                    </a:lnTo>
                    <a:lnTo>
                      <a:pt x="57" y="57"/>
                    </a:lnTo>
                    <a:lnTo>
                      <a:pt x="0" y="57"/>
                    </a:lnTo>
                    <a:lnTo>
                      <a:pt x="0" y="397"/>
                    </a:lnTo>
                    <a:lnTo>
                      <a:pt x="57" y="397"/>
                    </a:lnTo>
                    <a:lnTo>
                      <a:pt x="57" y="454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71" name="Freeform 287"/>
              <p:cNvSpPr>
                <a:spLocks/>
              </p:cNvSpPr>
              <p:nvPr/>
            </p:nvSpPr>
            <p:spPr bwMode="auto">
              <a:xfrm>
                <a:off x="2627" y="1651"/>
                <a:ext cx="454" cy="907"/>
              </a:xfrm>
              <a:custGeom>
                <a:avLst/>
                <a:gdLst>
                  <a:gd name="T0" fmla="*/ 397 w 454"/>
                  <a:gd name="T1" fmla="*/ 0 h 907"/>
                  <a:gd name="T2" fmla="*/ 0 w 454"/>
                  <a:gd name="T3" fmla="*/ 0 h 907"/>
                  <a:gd name="T4" fmla="*/ 0 w 454"/>
                  <a:gd name="T5" fmla="*/ 113 h 907"/>
                  <a:gd name="T6" fmla="*/ 57 w 454"/>
                  <a:gd name="T7" fmla="*/ 113 h 907"/>
                  <a:gd name="T8" fmla="*/ 57 w 454"/>
                  <a:gd name="T9" fmla="*/ 283 h 907"/>
                  <a:gd name="T10" fmla="*/ 170 w 454"/>
                  <a:gd name="T11" fmla="*/ 283 h 907"/>
                  <a:gd name="T12" fmla="*/ 170 w 454"/>
                  <a:gd name="T13" fmla="*/ 453 h 907"/>
                  <a:gd name="T14" fmla="*/ 113 w 454"/>
                  <a:gd name="T15" fmla="*/ 453 h 907"/>
                  <a:gd name="T16" fmla="*/ 113 w 454"/>
                  <a:gd name="T17" fmla="*/ 623 h 907"/>
                  <a:gd name="T18" fmla="*/ 170 w 454"/>
                  <a:gd name="T19" fmla="*/ 623 h 907"/>
                  <a:gd name="T20" fmla="*/ 170 w 454"/>
                  <a:gd name="T21" fmla="*/ 793 h 907"/>
                  <a:gd name="T22" fmla="*/ 227 w 454"/>
                  <a:gd name="T23" fmla="*/ 793 h 907"/>
                  <a:gd name="T24" fmla="*/ 227 w 454"/>
                  <a:gd name="T25" fmla="*/ 850 h 907"/>
                  <a:gd name="T26" fmla="*/ 397 w 454"/>
                  <a:gd name="T27" fmla="*/ 850 h 907"/>
                  <a:gd name="T28" fmla="*/ 397 w 454"/>
                  <a:gd name="T29" fmla="*/ 907 h 907"/>
                  <a:gd name="T30" fmla="*/ 454 w 454"/>
                  <a:gd name="T31" fmla="*/ 907 h 907"/>
                  <a:gd name="T32" fmla="*/ 454 w 454"/>
                  <a:gd name="T33" fmla="*/ 793 h 907"/>
                  <a:gd name="T34" fmla="*/ 397 w 454"/>
                  <a:gd name="T35" fmla="*/ 793 h 907"/>
                  <a:gd name="T36" fmla="*/ 397 w 454"/>
                  <a:gd name="T37" fmla="*/ 680 h 907"/>
                  <a:gd name="T38" fmla="*/ 340 w 454"/>
                  <a:gd name="T39" fmla="*/ 680 h 907"/>
                  <a:gd name="T40" fmla="*/ 340 w 454"/>
                  <a:gd name="T41" fmla="*/ 623 h 907"/>
                  <a:gd name="T42" fmla="*/ 397 w 454"/>
                  <a:gd name="T43" fmla="*/ 623 h 907"/>
                  <a:gd name="T44" fmla="*/ 397 w 454"/>
                  <a:gd name="T45" fmla="*/ 510 h 907"/>
                  <a:gd name="T46" fmla="*/ 340 w 454"/>
                  <a:gd name="T47" fmla="*/ 510 h 907"/>
                  <a:gd name="T48" fmla="*/ 340 w 454"/>
                  <a:gd name="T49" fmla="*/ 453 h 907"/>
                  <a:gd name="T50" fmla="*/ 397 w 454"/>
                  <a:gd name="T51" fmla="*/ 453 h 907"/>
                  <a:gd name="T52" fmla="*/ 397 w 454"/>
                  <a:gd name="T53" fmla="*/ 283 h 907"/>
                  <a:gd name="T54" fmla="*/ 340 w 454"/>
                  <a:gd name="T55" fmla="*/ 283 h 907"/>
                  <a:gd name="T56" fmla="*/ 340 w 454"/>
                  <a:gd name="T57" fmla="*/ 170 h 907"/>
                  <a:gd name="T58" fmla="*/ 397 w 454"/>
                  <a:gd name="T59" fmla="*/ 170 h 907"/>
                  <a:gd name="T60" fmla="*/ 397 w 454"/>
                  <a:gd name="T61" fmla="*/ 0 h 90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454" h="907">
                    <a:moveTo>
                      <a:pt x="397" y="0"/>
                    </a:moveTo>
                    <a:lnTo>
                      <a:pt x="0" y="0"/>
                    </a:lnTo>
                    <a:lnTo>
                      <a:pt x="0" y="113"/>
                    </a:lnTo>
                    <a:lnTo>
                      <a:pt x="57" y="113"/>
                    </a:lnTo>
                    <a:lnTo>
                      <a:pt x="57" y="283"/>
                    </a:lnTo>
                    <a:lnTo>
                      <a:pt x="170" y="283"/>
                    </a:lnTo>
                    <a:lnTo>
                      <a:pt x="170" y="453"/>
                    </a:lnTo>
                    <a:lnTo>
                      <a:pt x="113" y="453"/>
                    </a:lnTo>
                    <a:lnTo>
                      <a:pt x="113" y="623"/>
                    </a:lnTo>
                    <a:lnTo>
                      <a:pt x="170" y="623"/>
                    </a:lnTo>
                    <a:lnTo>
                      <a:pt x="170" y="793"/>
                    </a:lnTo>
                    <a:lnTo>
                      <a:pt x="227" y="793"/>
                    </a:lnTo>
                    <a:lnTo>
                      <a:pt x="227" y="850"/>
                    </a:lnTo>
                    <a:lnTo>
                      <a:pt x="397" y="850"/>
                    </a:lnTo>
                    <a:lnTo>
                      <a:pt x="397" y="907"/>
                    </a:lnTo>
                    <a:lnTo>
                      <a:pt x="454" y="907"/>
                    </a:lnTo>
                    <a:lnTo>
                      <a:pt x="454" y="793"/>
                    </a:lnTo>
                    <a:lnTo>
                      <a:pt x="397" y="793"/>
                    </a:lnTo>
                    <a:lnTo>
                      <a:pt x="397" y="680"/>
                    </a:lnTo>
                    <a:lnTo>
                      <a:pt x="340" y="680"/>
                    </a:lnTo>
                    <a:lnTo>
                      <a:pt x="340" y="623"/>
                    </a:lnTo>
                    <a:lnTo>
                      <a:pt x="397" y="623"/>
                    </a:lnTo>
                    <a:lnTo>
                      <a:pt x="397" y="510"/>
                    </a:lnTo>
                    <a:lnTo>
                      <a:pt x="340" y="510"/>
                    </a:lnTo>
                    <a:lnTo>
                      <a:pt x="340" y="453"/>
                    </a:lnTo>
                    <a:lnTo>
                      <a:pt x="397" y="453"/>
                    </a:lnTo>
                    <a:lnTo>
                      <a:pt x="397" y="283"/>
                    </a:lnTo>
                    <a:lnTo>
                      <a:pt x="340" y="283"/>
                    </a:lnTo>
                    <a:lnTo>
                      <a:pt x="340" y="170"/>
                    </a:lnTo>
                    <a:lnTo>
                      <a:pt x="397" y="170"/>
                    </a:lnTo>
                    <a:lnTo>
                      <a:pt x="397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72" name="Freeform 288"/>
              <p:cNvSpPr>
                <a:spLocks/>
              </p:cNvSpPr>
              <p:nvPr/>
            </p:nvSpPr>
            <p:spPr bwMode="auto">
              <a:xfrm>
                <a:off x="2344" y="1764"/>
                <a:ext cx="453" cy="510"/>
              </a:xfrm>
              <a:custGeom>
                <a:avLst/>
                <a:gdLst>
                  <a:gd name="T0" fmla="*/ 340 w 453"/>
                  <a:gd name="T1" fmla="*/ 0 h 510"/>
                  <a:gd name="T2" fmla="*/ 226 w 453"/>
                  <a:gd name="T3" fmla="*/ 0 h 510"/>
                  <a:gd name="T4" fmla="*/ 226 w 453"/>
                  <a:gd name="T5" fmla="*/ 57 h 510"/>
                  <a:gd name="T6" fmla="*/ 170 w 453"/>
                  <a:gd name="T7" fmla="*/ 57 h 510"/>
                  <a:gd name="T8" fmla="*/ 170 w 453"/>
                  <a:gd name="T9" fmla="*/ 113 h 510"/>
                  <a:gd name="T10" fmla="*/ 56 w 453"/>
                  <a:gd name="T11" fmla="*/ 113 h 510"/>
                  <a:gd name="T12" fmla="*/ 56 w 453"/>
                  <a:gd name="T13" fmla="*/ 170 h 510"/>
                  <a:gd name="T14" fmla="*/ 0 w 453"/>
                  <a:gd name="T15" fmla="*/ 170 h 510"/>
                  <a:gd name="T16" fmla="*/ 0 w 453"/>
                  <a:gd name="T17" fmla="*/ 227 h 510"/>
                  <a:gd name="T18" fmla="*/ 56 w 453"/>
                  <a:gd name="T19" fmla="*/ 227 h 510"/>
                  <a:gd name="T20" fmla="*/ 56 w 453"/>
                  <a:gd name="T21" fmla="*/ 340 h 510"/>
                  <a:gd name="T22" fmla="*/ 113 w 453"/>
                  <a:gd name="T23" fmla="*/ 340 h 510"/>
                  <a:gd name="T24" fmla="*/ 113 w 453"/>
                  <a:gd name="T25" fmla="*/ 510 h 510"/>
                  <a:gd name="T26" fmla="*/ 396 w 453"/>
                  <a:gd name="T27" fmla="*/ 510 h 510"/>
                  <a:gd name="T28" fmla="*/ 396 w 453"/>
                  <a:gd name="T29" fmla="*/ 340 h 510"/>
                  <a:gd name="T30" fmla="*/ 453 w 453"/>
                  <a:gd name="T31" fmla="*/ 340 h 510"/>
                  <a:gd name="T32" fmla="*/ 453 w 453"/>
                  <a:gd name="T33" fmla="*/ 170 h 510"/>
                  <a:gd name="T34" fmla="*/ 340 w 453"/>
                  <a:gd name="T35" fmla="*/ 170 h 510"/>
                  <a:gd name="T36" fmla="*/ 340 w 453"/>
                  <a:gd name="T37" fmla="*/ 0 h 5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453" h="510">
                    <a:moveTo>
                      <a:pt x="340" y="0"/>
                    </a:moveTo>
                    <a:lnTo>
                      <a:pt x="226" y="0"/>
                    </a:lnTo>
                    <a:lnTo>
                      <a:pt x="226" y="57"/>
                    </a:lnTo>
                    <a:lnTo>
                      <a:pt x="170" y="57"/>
                    </a:lnTo>
                    <a:lnTo>
                      <a:pt x="170" y="113"/>
                    </a:lnTo>
                    <a:lnTo>
                      <a:pt x="56" y="113"/>
                    </a:lnTo>
                    <a:lnTo>
                      <a:pt x="56" y="170"/>
                    </a:lnTo>
                    <a:lnTo>
                      <a:pt x="0" y="170"/>
                    </a:lnTo>
                    <a:lnTo>
                      <a:pt x="0" y="227"/>
                    </a:lnTo>
                    <a:lnTo>
                      <a:pt x="56" y="227"/>
                    </a:lnTo>
                    <a:lnTo>
                      <a:pt x="56" y="340"/>
                    </a:lnTo>
                    <a:lnTo>
                      <a:pt x="113" y="340"/>
                    </a:lnTo>
                    <a:lnTo>
                      <a:pt x="113" y="510"/>
                    </a:lnTo>
                    <a:lnTo>
                      <a:pt x="396" y="510"/>
                    </a:lnTo>
                    <a:lnTo>
                      <a:pt x="396" y="340"/>
                    </a:lnTo>
                    <a:lnTo>
                      <a:pt x="453" y="340"/>
                    </a:lnTo>
                    <a:lnTo>
                      <a:pt x="453" y="170"/>
                    </a:lnTo>
                    <a:lnTo>
                      <a:pt x="340" y="170"/>
                    </a:lnTo>
                    <a:lnTo>
                      <a:pt x="340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73" name="Freeform 289"/>
              <p:cNvSpPr>
                <a:spLocks/>
              </p:cNvSpPr>
              <p:nvPr/>
            </p:nvSpPr>
            <p:spPr bwMode="auto">
              <a:xfrm>
                <a:off x="2003" y="2218"/>
                <a:ext cx="511" cy="340"/>
              </a:xfrm>
              <a:custGeom>
                <a:avLst/>
                <a:gdLst>
                  <a:gd name="T0" fmla="*/ 454 w 511"/>
                  <a:gd name="T1" fmla="*/ 0 h 340"/>
                  <a:gd name="T2" fmla="*/ 0 w 511"/>
                  <a:gd name="T3" fmla="*/ 0 h 340"/>
                  <a:gd name="T4" fmla="*/ 0 w 511"/>
                  <a:gd name="T5" fmla="*/ 56 h 340"/>
                  <a:gd name="T6" fmla="*/ 57 w 511"/>
                  <a:gd name="T7" fmla="*/ 56 h 340"/>
                  <a:gd name="T8" fmla="*/ 57 w 511"/>
                  <a:gd name="T9" fmla="*/ 170 h 340"/>
                  <a:gd name="T10" fmla="*/ 114 w 511"/>
                  <a:gd name="T11" fmla="*/ 170 h 340"/>
                  <a:gd name="T12" fmla="*/ 114 w 511"/>
                  <a:gd name="T13" fmla="*/ 283 h 340"/>
                  <a:gd name="T14" fmla="*/ 341 w 511"/>
                  <a:gd name="T15" fmla="*/ 283 h 340"/>
                  <a:gd name="T16" fmla="*/ 341 w 511"/>
                  <a:gd name="T17" fmla="*/ 340 h 340"/>
                  <a:gd name="T18" fmla="*/ 397 w 511"/>
                  <a:gd name="T19" fmla="*/ 340 h 340"/>
                  <a:gd name="T20" fmla="*/ 397 w 511"/>
                  <a:gd name="T21" fmla="*/ 283 h 340"/>
                  <a:gd name="T22" fmla="*/ 454 w 511"/>
                  <a:gd name="T23" fmla="*/ 283 h 340"/>
                  <a:gd name="T24" fmla="*/ 454 w 511"/>
                  <a:gd name="T25" fmla="*/ 170 h 340"/>
                  <a:gd name="T26" fmla="*/ 511 w 511"/>
                  <a:gd name="T27" fmla="*/ 170 h 340"/>
                  <a:gd name="T28" fmla="*/ 511 w 511"/>
                  <a:gd name="T29" fmla="*/ 56 h 340"/>
                  <a:gd name="T30" fmla="*/ 454 w 511"/>
                  <a:gd name="T31" fmla="*/ 56 h 340"/>
                  <a:gd name="T32" fmla="*/ 454 w 511"/>
                  <a:gd name="T33" fmla="*/ 0 h 3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511" h="340">
                    <a:moveTo>
                      <a:pt x="454" y="0"/>
                    </a:moveTo>
                    <a:lnTo>
                      <a:pt x="0" y="0"/>
                    </a:lnTo>
                    <a:lnTo>
                      <a:pt x="0" y="56"/>
                    </a:lnTo>
                    <a:lnTo>
                      <a:pt x="57" y="56"/>
                    </a:lnTo>
                    <a:lnTo>
                      <a:pt x="57" y="170"/>
                    </a:lnTo>
                    <a:lnTo>
                      <a:pt x="114" y="170"/>
                    </a:lnTo>
                    <a:lnTo>
                      <a:pt x="114" y="283"/>
                    </a:lnTo>
                    <a:lnTo>
                      <a:pt x="341" y="283"/>
                    </a:lnTo>
                    <a:lnTo>
                      <a:pt x="341" y="340"/>
                    </a:lnTo>
                    <a:lnTo>
                      <a:pt x="397" y="340"/>
                    </a:lnTo>
                    <a:lnTo>
                      <a:pt x="397" y="283"/>
                    </a:lnTo>
                    <a:lnTo>
                      <a:pt x="454" y="283"/>
                    </a:lnTo>
                    <a:lnTo>
                      <a:pt x="454" y="170"/>
                    </a:lnTo>
                    <a:lnTo>
                      <a:pt x="511" y="170"/>
                    </a:lnTo>
                    <a:lnTo>
                      <a:pt x="511" y="56"/>
                    </a:lnTo>
                    <a:lnTo>
                      <a:pt x="454" y="56"/>
                    </a:lnTo>
                    <a:lnTo>
                      <a:pt x="454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74" name="Freeform 290"/>
              <p:cNvSpPr>
                <a:spLocks/>
              </p:cNvSpPr>
              <p:nvPr/>
            </p:nvSpPr>
            <p:spPr bwMode="auto">
              <a:xfrm>
                <a:off x="2287" y="2274"/>
                <a:ext cx="624" cy="737"/>
              </a:xfrm>
              <a:custGeom>
                <a:avLst/>
                <a:gdLst>
                  <a:gd name="T0" fmla="*/ 510 w 624"/>
                  <a:gd name="T1" fmla="*/ 0 h 737"/>
                  <a:gd name="T2" fmla="*/ 227 w 624"/>
                  <a:gd name="T3" fmla="*/ 0 h 737"/>
                  <a:gd name="T4" fmla="*/ 227 w 624"/>
                  <a:gd name="T5" fmla="*/ 114 h 737"/>
                  <a:gd name="T6" fmla="*/ 170 w 624"/>
                  <a:gd name="T7" fmla="*/ 114 h 737"/>
                  <a:gd name="T8" fmla="*/ 170 w 624"/>
                  <a:gd name="T9" fmla="*/ 227 h 737"/>
                  <a:gd name="T10" fmla="*/ 113 w 624"/>
                  <a:gd name="T11" fmla="*/ 227 h 737"/>
                  <a:gd name="T12" fmla="*/ 113 w 624"/>
                  <a:gd name="T13" fmla="*/ 284 h 737"/>
                  <a:gd name="T14" fmla="*/ 57 w 624"/>
                  <a:gd name="T15" fmla="*/ 284 h 737"/>
                  <a:gd name="T16" fmla="*/ 57 w 624"/>
                  <a:gd name="T17" fmla="*/ 340 h 737"/>
                  <a:gd name="T18" fmla="*/ 57 w 624"/>
                  <a:gd name="T19" fmla="*/ 397 h 737"/>
                  <a:gd name="T20" fmla="*/ 0 w 624"/>
                  <a:gd name="T21" fmla="*/ 397 h 737"/>
                  <a:gd name="T22" fmla="*/ 0 w 624"/>
                  <a:gd name="T23" fmla="*/ 454 h 737"/>
                  <a:gd name="T24" fmla="*/ 113 w 624"/>
                  <a:gd name="T25" fmla="*/ 454 h 737"/>
                  <a:gd name="T26" fmla="*/ 113 w 624"/>
                  <a:gd name="T27" fmla="*/ 511 h 737"/>
                  <a:gd name="T28" fmla="*/ 227 w 624"/>
                  <a:gd name="T29" fmla="*/ 511 h 737"/>
                  <a:gd name="T30" fmla="*/ 227 w 624"/>
                  <a:gd name="T31" fmla="*/ 737 h 737"/>
                  <a:gd name="T32" fmla="*/ 624 w 624"/>
                  <a:gd name="T33" fmla="*/ 737 h 737"/>
                  <a:gd name="T34" fmla="*/ 624 w 624"/>
                  <a:gd name="T35" fmla="*/ 624 h 737"/>
                  <a:gd name="T36" fmla="*/ 567 w 624"/>
                  <a:gd name="T37" fmla="*/ 624 h 737"/>
                  <a:gd name="T38" fmla="*/ 567 w 624"/>
                  <a:gd name="T39" fmla="*/ 284 h 737"/>
                  <a:gd name="T40" fmla="*/ 624 w 624"/>
                  <a:gd name="T41" fmla="*/ 284 h 737"/>
                  <a:gd name="T42" fmla="*/ 624 w 624"/>
                  <a:gd name="T43" fmla="*/ 227 h 737"/>
                  <a:gd name="T44" fmla="*/ 567 w 624"/>
                  <a:gd name="T45" fmla="*/ 227 h 737"/>
                  <a:gd name="T46" fmla="*/ 567 w 624"/>
                  <a:gd name="T47" fmla="*/ 170 h 737"/>
                  <a:gd name="T48" fmla="*/ 510 w 624"/>
                  <a:gd name="T49" fmla="*/ 170 h 737"/>
                  <a:gd name="T50" fmla="*/ 510 w 624"/>
                  <a:gd name="T51" fmla="*/ 0 h 7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624" h="737">
                    <a:moveTo>
                      <a:pt x="510" y="0"/>
                    </a:moveTo>
                    <a:lnTo>
                      <a:pt x="227" y="0"/>
                    </a:lnTo>
                    <a:lnTo>
                      <a:pt x="227" y="114"/>
                    </a:lnTo>
                    <a:lnTo>
                      <a:pt x="170" y="114"/>
                    </a:lnTo>
                    <a:lnTo>
                      <a:pt x="170" y="227"/>
                    </a:lnTo>
                    <a:lnTo>
                      <a:pt x="113" y="227"/>
                    </a:lnTo>
                    <a:lnTo>
                      <a:pt x="113" y="284"/>
                    </a:lnTo>
                    <a:lnTo>
                      <a:pt x="57" y="284"/>
                    </a:lnTo>
                    <a:lnTo>
                      <a:pt x="57" y="340"/>
                    </a:lnTo>
                    <a:lnTo>
                      <a:pt x="57" y="397"/>
                    </a:lnTo>
                    <a:lnTo>
                      <a:pt x="0" y="397"/>
                    </a:lnTo>
                    <a:lnTo>
                      <a:pt x="0" y="454"/>
                    </a:lnTo>
                    <a:lnTo>
                      <a:pt x="113" y="454"/>
                    </a:lnTo>
                    <a:lnTo>
                      <a:pt x="113" y="511"/>
                    </a:lnTo>
                    <a:lnTo>
                      <a:pt x="227" y="511"/>
                    </a:lnTo>
                    <a:lnTo>
                      <a:pt x="227" y="737"/>
                    </a:lnTo>
                    <a:lnTo>
                      <a:pt x="624" y="737"/>
                    </a:lnTo>
                    <a:lnTo>
                      <a:pt x="624" y="624"/>
                    </a:lnTo>
                    <a:lnTo>
                      <a:pt x="567" y="624"/>
                    </a:lnTo>
                    <a:lnTo>
                      <a:pt x="567" y="284"/>
                    </a:lnTo>
                    <a:lnTo>
                      <a:pt x="624" y="284"/>
                    </a:lnTo>
                    <a:lnTo>
                      <a:pt x="624" y="227"/>
                    </a:lnTo>
                    <a:lnTo>
                      <a:pt x="567" y="227"/>
                    </a:lnTo>
                    <a:lnTo>
                      <a:pt x="567" y="170"/>
                    </a:lnTo>
                    <a:lnTo>
                      <a:pt x="510" y="170"/>
                    </a:lnTo>
                    <a:lnTo>
                      <a:pt x="510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75" name="Freeform 291"/>
              <p:cNvSpPr>
                <a:spLocks/>
              </p:cNvSpPr>
              <p:nvPr/>
            </p:nvSpPr>
            <p:spPr bwMode="auto">
              <a:xfrm>
                <a:off x="2117" y="2501"/>
                <a:ext cx="227" cy="227"/>
              </a:xfrm>
              <a:custGeom>
                <a:avLst/>
                <a:gdLst>
                  <a:gd name="T0" fmla="*/ 227 w 227"/>
                  <a:gd name="T1" fmla="*/ 0 h 227"/>
                  <a:gd name="T2" fmla="*/ 0 w 227"/>
                  <a:gd name="T3" fmla="*/ 0 h 227"/>
                  <a:gd name="T4" fmla="*/ 0 w 227"/>
                  <a:gd name="T5" fmla="*/ 170 h 227"/>
                  <a:gd name="T6" fmla="*/ 113 w 227"/>
                  <a:gd name="T7" fmla="*/ 170 h 227"/>
                  <a:gd name="T8" fmla="*/ 113 w 227"/>
                  <a:gd name="T9" fmla="*/ 227 h 227"/>
                  <a:gd name="T10" fmla="*/ 170 w 227"/>
                  <a:gd name="T11" fmla="*/ 227 h 227"/>
                  <a:gd name="T12" fmla="*/ 170 w 227"/>
                  <a:gd name="T13" fmla="*/ 170 h 227"/>
                  <a:gd name="T14" fmla="*/ 227 w 227"/>
                  <a:gd name="T15" fmla="*/ 170 h 227"/>
                  <a:gd name="T16" fmla="*/ 227 w 227"/>
                  <a:gd name="T17" fmla="*/ 0 h 2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227" h="227">
                    <a:moveTo>
                      <a:pt x="227" y="0"/>
                    </a:moveTo>
                    <a:lnTo>
                      <a:pt x="0" y="0"/>
                    </a:lnTo>
                    <a:lnTo>
                      <a:pt x="0" y="170"/>
                    </a:lnTo>
                    <a:lnTo>
                      <a:pt x="113" y="170"/>
                    </a:lnTo>
                    <a:lnTo>
                      <a:pt x="113" y="227"/>
                    </a:lnTo>
                    <a:lnTo>
                      <a:pt x="170" y="227"/>
                    </a:lnTo>
                    <a:lnTo>
                      <a:pt x="170" y="170"/>
                    </a:lnTo>
                    <a:lnTo>
                      <a:pt x="227" y="170"/>
                    </a:lnTo>
                    <a:lnTo>
                      <a:pt x="227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77" name="Freeform 293"/>
              <p:cNvSpPr>
                <a:spLocks/>
              </p:cNvSpPr>
              <p:nvPr/>
            </p:nvSpPr>
            <p:spPr bwMode="auto">
              <a:xfrm>
                <a:off x="2740" y="5393"/>
                <a:ext cx="624" cy="1134"/>
              </a:xfrm>
              <a:custGeom>
                <a:avLst/>
                <a:gdLst>
                  <a:gd name="T0" fmla="*/ 341 w 624"/>
                  <a:gd name="T1" fmla="*/ 0 h 1134"/>
                  <a:gd name="T2" fmla="*/ 341 w 624"/>
                  <a:gd name="T3" fmla="*/ 170 h 1134"/>
                  <a:gd name="T4" fmla="*/ 511 w 624"/>
                  <a:gd name="T5" fmla="*/ 170 h 1134"/>
                  <a:gd name="T6" fmla="*/ 511 w 624"/>
                  <a:gd name="T7" fmla="*/ 227 h 1134"/>
                  <a:gd name="T8" fmla="*/ 568 w 624"/>
                  <a:gd name="T9" fmla="*/ 227 h 1134"/>
                  <a:gd name="T10" fmla="*/ 568 w 624"/>
                  <a:gd name="T11" fmla="*/ 510 h 1134"/>
                  <a:gd name="T12" fmla="*/ 624 w 624"/>
                  <a:gd name="T13" fmla="*/ 510 h 1134"/>
                  <a:gd name="T14" fmla="*/ 624 w 624"/>
                  <a:gd name="T15" fmla="*/ 680 h 1134"/>
                  <a:gd name="T16" fmla="*/ 568 w 624"/>
                  <a:gd name="T17" fmla="*/ 680 h 1134"/>
                  <a:gd name="T18" fmla="*/ 568 w 624"/>
                  <a:gd name="T19" fmla="*/ 737 h 1134"/>
                  <a:gd name="T20" fmla="*/ 511 w 624"/>
                  <a:gd name="T21" fmla="*/ 737 h 1134"/>
                  <a:gd name="T22" fmla="*/ 511 w 624"/>
                  <a:gd name="T23" fmla="*/ 794 h 1134"/>
                  <a:gd name="T24" fmla="*/ 454 w 624"/>
                  <a:gd name="T25" fmla="*/ 794 h 1134"/>
                  <a:gd name="T26" fmla="*/ 454 w 624"/>
                  <a:gd name="T27" fmla="*/ 850 h 1134"/>
                  <a:gd name="T28" fmla="*/ 397 w 624"/>
                  <a:gd name="T29" fmla="*/ 850 h 1134"/>
                  <a:gd name="T30" fmla="*/ 397 w 624"/>
                  <a:gd name="T31" fmla="*/ 964 h 1134"/>
                  <a:gd name="T32" fmla="*/ 341 w 624"/>
                  <a:gd name="T33" fmla="*/ 964 h 1134"/>
                  <a:gd name="T34" fmla="*/ 341 w 624"/>
                  <a:gd name="T35" fmla="*/ 1077 h 1134"/>
                  <a:gd name="T36" fmla="*/ 284 w 624"/>
                  <a:gd name="T37" fmla="*/ 1077 h 1134"/>
                  <a:gd name="T38" fmla="*/ 284 w 624"/>
                  <a:gd name="T39" fmla="*/ 1134 h 1134"/>
                  <a:gd name="T40" fmla="*/ 227 w 624"/>
                  <a:gd name="T41" fmla="*/ 1134 h 1134"/>
                  <a:gd name="T42" fmla="*/ 227 w 624"/>
                  <a:gd name="T43" fmla="*/ 1077 h 1134"/>
                  <a:gd name="T44" fmla="*/ 114 w 624"/>
                  <a:gd name="T45" fmla="*/ 1077 h 1134"/>
                  <a:gd name="T46" fmla="*/ 114 w 624"/>
                  <a:gd name="T47" fmla="*/ 964 h 1134"/>
                  <a:gd name="T48" fmla="*/ 0 w 624"/>
                  <a:gd name="T49" fmla="*/ 964 h 1134"/>
                  <a:gd name="T50" fmla="*/ 0 w 624"/>
                  <a:gd name="T51" fmla="*/ 624 h 1134"/>
                  <a:gd name="T52" fmla="*/ 57 w 624"/>
                  <a:gd name="T53" fmla="*/ 624 h 1134"/>
                  <a:gd name="T54" fmla="*/ 57 w 624"/>
                  <a:gd name="T55" fmla="*/ 510 h 1134"/>
                  <a:gd name="T56" fmla="*/ 114 w 624"/>
                  <a:gd name="T57" fmla="*/ 510 h 1134"/>
                  <a:gd name="T58" fmla="*/ 114 w 624"/>
                  <a:gd name="T59" fmla="*/ 453 h 1134"/>
                  <a:gd name="T60" fmla="*/ 57 w 624"/>
                  <a:gd name="T61" fmla="*/ 453 h 1134"/>
                  <a:gd name="T62" fmla="*/ 57 w 624"/>
                  <a:gd name="T63" fmla="*/ 340 h 1134"/>
                  <a:gd name="T64" fmla="*/ 114 w 624"/>
                  <a:gd name="T65" fmla="*/ 340 h 1134"/>
                  <a:gd name="T66" fmla="*/ 114 w 624"/>
                  <a:gd name="T67" fmla="*/ 283 h 1134"/>
                  <a:gd name="T68" fmla="*/ 57 w 624"/>
                  <a:gd name="T69" fmla="*/ 283 h 1134"/>
                  <a:gd name="T70" fmla="*/ 57 w 624"/>
                  <a:gd name="T71" fmla="*/ 170 h 1134"/>
                  <a:gd name="T72" fmla="*/ 114 w 624"/>
                  <a:gd name="T73" fmla="*/ 170 h 1134"/>
                  <a:gd name="T74" fmla="*/ 114 w 624"/>
                  <a:gd name="T75" fmla="*/ 113 h 1134"/>
                  <a:gd name="T76" fmla="*/ 227 w 624"/>
                  <a:gd name="T77" fmla="*/ 113 h 1134"/>
                  <a:gd name="T78" fmla="*/ 227 w 624"/>
                  <a:gd name="T79" fmla="*/ 0 h 1134"/>
                  <a:gd name="T80" fmla="*/ 341 w 624"/>
                  <a:gd name="T81" fmla="*/ 0 h 11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624" h="1134">
                    <a:moveTo>
                      <a:pt x="341" y="0"/>
                    </a:moveTo>
                    <a:lnTo>
                      <a:pt x="341" y="170"/>
                    </a:lnTo>
                    <a:lnTo>
                      <a:pt x="511" y="170"/>
                    </a:lnTo>
                    <a:lnTo>
                      <a:pt x="511" y="227"/>
                    </a:lnTo>
                    <a:lnTo>
                      <a:pt x="568" y="227"/>
                    </a:lnTo>
                    <a:lnTo>
                      <a:pt x="568" y="510"/>
                    </a:lnTo>
                    <a:lnTo>
                      <a:pt x="624" y="510"/>
                    </a:lnTo>
                    <a:lnTo>
                      <a:pt x="624" y="680"/>
                    </a:lnTo>
                    <a:lnTo>
                      <a:pt x="568" y="680"/>
                    </a:lnTo>
                    <a:lnTo>
                      <a:pt x="568" y="737"/>
                    </a:lnTo>
                    <a:lnTo>
                      <a:pt x="511" y="737"/>
                    </a:lnTo>
                    <a:lnTo>
                      <a:pt x="511" y="794"/>
                    </a:lnTo>
                    <a:lnTo>
                      <a:pt x="454" y="794"/>
                    </a:lnTo>
                    <a:lnTo>
                      <a:pt x="454" y="850"/>
                    </a:lnTo>
                    <a:lnTo>
                      <a:pt x="397" y="850"/>
                    </a:lnTo>
                    <a:lnTo>
                      <a:pt x="397" y="964"/>
                    </a:lnTo>
                    <a:lnTo>
                      <a:pt x="341" y="964"/>
                    </a:lnTo>
                    <a:lnTo>
                      <a:pt x="341" y="1077"/>
                    </a:lnTo>
                    <a:lnTo>
                      <a:pt x="284" y="1077"/>
                    </a:lnTo>
                    <a:lnTo>
                      <a:pt x="284" y="1134"/>
                    </a:lnTo>
                    <a:lnTo>
                      <a:pt x="227" y="1134"/>
                    </a:lnTo>
                    <a:lnTo>
                      <a:pt x="227" y="1077"/>
                    </a:lnTo>
                    <a:lnTo>
                      <a:pt x="114" y="1077"/>
                    </a:lnTo>
                    <a:lnTo>
                      <a:pt x="114" y="964"/>
                    </a:lnTo>
                    <a:lnTo>
                      <a:pt x="0" y="964"/>
                    </a:lnTo>
                    <a:lnTo>
                      <a:pt x="0" y="624"/>
                    </a:lnTo>
                    <a:lnTo>
                      <a:pt x="57" y="624"/>
                    </a:lnTo>
                    <a:lnTo>
                      <a:pt x="57" y="510"/>
                    </a:lnTo>
                    <a:lnTo>
                      <a:pt x="114" y="510"/>
                    </a:lnTo>
                    <a:lnTo>
                      <a:pt x="114" y="453"/>
                    </a:lnTo>
                    <a:lnTo>
                      <a:pt x="57" y="453"/>
                    </a:lnTo>
                    <a:lnTo>
                      <a:pt x="57" y="340"/>
                    </a:lnTo>
                    <a:lnTo>
                      <a:pt x="114" y="340"/>
                    </a:lnTo>
                    <a:lnTo>
                      <a:pt x="114" y="283"/>
                    </a:lnTo>
                    <a:lnTo>
                      <a:pt x="57" y="283"/>
                    </a:lnTo>
                    <a:lnTo>
                      <a:pt x="57" y="170"/>
                    </a:lnTo>
                    <a:lnTo>
                      <a:pt x="114" y="170"/>
                    </a:lnTo>
                    <a:lnTo>
                      <a:pt x="114" y="113"/>
                    </a:lnTo>
                    <a:lnTo>
                      <a:pt x="227" y="113"/>
                    </a:lnTo>
                    <a:lnTo>
                      <a:pt x="227" y="0"/>
                    </a:lnTo>
                    <a:lnTo>
                      <a:pt x="341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78" name="Freeform 294"/>
              <p:cNvSpPr>
                <a:spLocks/>
              </p:cNvSpPr>
              <p:nvPr/>
            </p:nvSpPr>
            <p:spPr bwMode="auto">
              <a:xfrm>
                <a:off x="2230" y="5279"/>
                <a:ext cx="737" cy="1078"/>
              </a:xfrm>
              <a:custGeom>
                <a:avLst/>
                <a:gdLst>
                  <a:gd name="T0" fmla="*/ 454 w 737"/>
                  <a:gd name="T1" fmla="*/ 1021 h 1078"/>
                  <a:gd name="T2" fmla="*/ 284 w 737"/>
                  <a:gd name="T3" fmla="*/ 1021 h 1078"/>
                  <a:gd name="T4" fmla="*/ 284 w 737"/>
                  <a:gd name="T5" fmla="*/ 1078 h 1078"/>
                  <a:gd name="T6" fmla="*/ 170 w 737"/>
                  <a:gd name="T7" fmla="*/ 1078 h 1078"/>
                  <a:gd name="T8" fmla="*/ 170 w 737"/>
                  <a:gd name="T9" fmla="*/ 1021 h 1078"/>
                  <a:gd name="T10" fmla="*/ 114 w 737"/>
                  <a:gd name="T11" fmla="*/ 1021 h 1078"/>
                  <a:gd name="T12" fmla="*/ 114 w 737"/>
                  <a:gd name="T13" fmla="*/ 964 h 1078"/>
                  <a:gd name="T14" fmla="*/ 57 w 737"/>
                  <a:gd name="T15" fmla="*/ 964 h 1078"/>
                  <a:gd name="T16" fmla="*/ 57 w 737"/>
                  <a:gd name="T17" fmla="*/ 908 h 1078"/>
                  <a:gd name="T18" fmla="*/ 114 w 737"/>
                  <a:gd name="T19" fmla="*/ 908 h 1078"/>
                  <a:gd name="T20" fmla="*/ 114 w 737"/>
                  <a:gd name="T21" fmla="*/ 738 h 1078"/>
                  <a:gd name="T22" fmla="*/ 57 w 737"/>
                  <a:gd name="T23" fmla="*/ 738 h 1078"/>
                  <a:gd name="T24" fmla="*/ 57 w 737"/>
                  <a:gd name="T25" fmla="*/ 681 h 1078"/>
                  <a:gd name="T26" fmla="*/ 0 w 737"/>
                  <a:gd name="T27" fmla="*/ 681 h 1078"/>
                  <a:gd name="T28" fmla="*/ 0 w 737"/>
                  <a:gd name="T29" fmla="*/ 511 h 1078"/>
                  <a:gd name="T30" fmla="*/ 114 w 737"/>
                  <a:gd name="T31" fmla="*/ 511 h 1078"/>
                  <a:gd name="T32" fmla="*/ 114 w 737"/>
                  <a:gd name="T33" fmla="*/ 454 h 1078"/>
                  <a:gd name="T34" fmla="*/ 57 w 737"/>
                  <a:gd name="T35" fmla="*/ 454 h 1078"/>
                  <a:gd name="T36" fmla="*/ 57 w 737"/>
                  <a:gd name="T37" fmla="*/ 397 h 1078"/>
                  <a:gd name="T38" fmla="*/ 0 w 737"/>
                  <a:gd name="T39" fmla="*/ 397 h 1078"/>
                  <a:gd name="T40" fmla="*/ 0 w 737"/>
                  <a:gd name="T41" fmla="*/ 341 h 1078"/>
                  <a:gd name="T42" fmla="*/ 57 w 737"/>
                  <a:gd name="T43" fmla="*/ 341 h 1078"/>
                  <a:gd name="T44" fmla="*/ 57 w 737"/>
                  <a:gd name="T45" fmla="*/ 227 h 1078"/>
                  <a:gd name="T46" fmla="*/ 170 w 737"/>
                  <a:gd name="T47" fmla="*/ 227 h 1078"/>
                  <a:gd name="T48" fmla="*/ 170 w 737"/>
                  <a:gd name="T49" fmla="*/ 171 h 1078"/>
                  <a:gd name="T50" fmla="*/ 114 w 737"/>
                  <a:gd name="T51" fmla="*/ 171 h 1078"/>
                  <a:gd name="T52" fmla="*/ 114 w 737"/>
                  <a:gd name="T53" fmla="*/ 57 h 1078"/>
                  <a:gd name="T54" fmla="*/ 170 w 737"/>
                  <a:gd name="T55" fmla="*/ 57 h 1078"/>
                  <a:gd name="T56" fmla="*/ 170 w 737"/>
                  <a:gd name="T57" fmla="*/ 0 h 1078"/>
                  <a:gd name="T58" fmla="*/ 284 w 737"/>
                  <a:gd name="T59" fmla="*/ 0 h 1078"/>
                  <a:gd name="T60" fmla="*/ 284 w 737"/>
                  <a:gd name="T61" fmla="*/ 171 h 1078"/>
                  <a:gd name="T62" fmla="*/ 340 w 737"/>
                  <a:gd name="T63" fmla="*/ 171 h 1078"/>
                  <a:gd name="T64" fmla="*/ 340 w 737"/>
                  <a:gd name="T65" fmla="*/ 114 h 1078"/>
                  <a:gd name="T66" fmla="*/ 681 w 737"/>
                  <a:gd name="T67" fmla="*/ 114 h 1078"/>
                  <a:gd name="T68" fmla="*/ 681 w 737"/>
                  <a:gd name="T69" fmla="*/ 171 h 1078"/>
                  <a:gd name="T70" fmla="*/ 737 w 737"/>
                  <a:gd name="T71" fmla="*/ 171 h 1078"/>
                  <a:gd name="T72" fmla="*/ 737 w 737"/>
                  <a:gd name="T73" fmla="*/ 227 h 1078"/>
                  <a:gd name="T74" fmla="*/ 681 w 737"/>
                  <a:gd name="T75" fmla="*/ 227 h 1078"/>
                  <a:gd name="T76" fmla="*/ 624 w 737"/>
                  <a:gd name="T77" fmla="*/ 227 h 1078"/>
                  <a:gd name="T78" fmla="*/ 624 w 737"/>
                  <a:gd name="T79" fmla="*/ 284 h 1078"/>
                  <a:gd name="T80" fmla="*/ 567 w 737"/>
                  <a:gd name="T81" fmla="*/ 284 h 1078"/>
                  <a:gd name="T82" fmla="*/ 567 w 737"/>
                  <a:gd name="T83" fmla="*/ 397 h 1078"/>
                  <a:gd name="T84" fmla="*/ 624 w 737"/>
                  <a:gd name="T85" fmla="*/ 397 h 1078"/>
                  <a:gd name="T86" fmla="*/ 624 w 737"/>
                  <a:gd name="T87" fmla="*/ 454 h 1078"/>
                  <a:gd name="T88" fmla="*/ 567 w 737"/>
                  <a:gd name="T89" fmla="*/ 454 h 1078"/>
                  <a:gd name="T90" fmla="*/ 567 w 737"/>
                  <a:gd name="T91" fmla="*/ 567 h 1078"/>
                  <a:gd name="T92" fmla="*/ 624 w 737"/>
                  <a:gd name="T93" fmla="*/ 567 h 1078"/>
                  <a:gd name="T94" fmla="*/ 624 w 737"/>
                  <a:gd name="T95" fmla="*/ 624 h 1078"/>
                  <a:gd name="T96" fmla="*/ 567 w 737"/>
                  <a:gd name="T97" fmla="*/ 624 h 1078"/>
                  <a:gd name="T98" fmla="*/ 567 w 737"/>
                  <a:gd name="T99" fmla="*/ 738 h 1078"/>
                  <a:gd name="T100" fmla="*/ 510 w 737"/>
                  <a:gd name="T101" fmla="*/ 738 h 1078"/>
                  <a:gd name="T102" fmla="*/ 510 w 737"/>
                  <a:gd name="T103" fmla="*/ 1021 h 1078"/>
                  <a:gd name="T104" fmla="*/ 454 w 737"/>
                  <a:gd name="T105" fmla="*/ 1021 h 10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</a:cxnLst>
                <a:rect l="0" t="0" r="r" b="b"/>
                <a:pathLst>
                  <a:path w="737" h="1078">
                    <a:moveTo>
                      <a:pt x="454" y="1021"/>
                    </a:moveTo>
                    <a:lnTo>
                      <a:pt x="284" y="1021"/>
                    </a:lnTo>
                    <a:lnTo>
                      <a:pt x="284" y="1078"/>
                    </a:lnTo>
                    <a:lnTo>
                      <a:pt x="170" y="1078"/>
                    </a:lnTo>
                    <a:lnTo>
                      <a:pt x="170" y="1021"/>
                    </a:lnTo>
                    <a:lnTo>
                      <a:pt x="114" y="1021"/>
                    </a:lnTo>
                    <a:lnTo>
                      <a:pt x="114" y="964"/>
                    </a:lnTo>
                    <a:lnTo>
                      <a:pt x="57" y="964"/>
                    </a:lnTo>
                    <a:lnTo>
                      <a:pt x="57" y="908"/>
                    </a:lnTo>
                    <a:lnTo>
                      <a:pt x="114" y="908"/>
                    </a:lnTo>
                    <a:lnTo>
                      <a:pt x="114" y="738"/>
                    </a:lnTo>
                    <a:lnTo>
                      <a:pt x="57" y="738"/>
                    </a:lnTo>
                    <a:lnTo>
                      <a:pt x="57" y="681"/>
                    </a:lnTo>
                    <a:lnTo>
                      <a:pt x="0" y="681"/>
                    </a:lnTo>
                    <a:lnTo>
                      <a:pt x="0" y="511"/>
                    </a:lnTo>
                    <a:lnTo>
                      <a:pt x="114" y="511"/>
                    </a:lnTo>
                    <a:lnTo>
                      <a:pt x="114" y="454"/>
                    </a:lnTo>
                    <a:lnTo>
                      <a:pt x="57" y="454"/>
                    </a:lnTo>
                    <a:lnTo>
                      <a:pt x="57" y="397"/>
                    </a:lnTo>
                    <a:lnTo>
                      <a:pt x="0" y="397"/>
                    </a:lnTo>
                    <a:lnTo>
                      <a:pt x="0" y="341"/>
                    </a:lnTo>
                    <a:lnTo>
                      <a:pt x="57" y="341"/>
                    </a:lnTo>
                    <a:lnTo>
                      <a:pt x="57" y="227"/>
                    </a:lnTo>
                    <a:lnTo>
                      <a:pt x="170" y="227"/>
                    </a:lnTo>
                    <a:lnTo>
                      <a:pt x="170" y="171"/>
                    </a:lnTo>
                    <a:lnTo>
                      <a:pt x="114" y="171"/>
                    </a:lnTo>
                    <a:lnTo>
                      <a:pt x="114" y="57"/>
                    </a:lnTo>
                    <a:lnTo>
                      <a:pt x="170" y="57"/>
                    </a:lnTo>
                    <a:lnTo>
                      <a:pt x="170" y="0"/>
                    </a:lnTo>
                    <a:lnTo>
                      <a:pt x="284" y="0"/>
                    </a:lnTo>
                    <a:lnTo>
                      <a:pt x="284" y="171"/>
                    </a:lnTo>
                    <a:lnTo>
                      <a:pt x="340" y="171"/>
                    </a:lnTo>
                    <a:lnTo>
                      <a:pt x="340" y="114"/>
                    </a:lnTo>
                    <a:lnTo>
                      <a:pt x="681" y="114"/>
                    </a:lnTo>
                    <a:lnTo>
                      <a:pt x="681" y="171"/>
                    </a:lnTo>
                    <a:lnTo>
                      <a:pt x="737" y="171"/>
                    </a:lnTo>
                    <a:lnTo>
                      <a:pt x="737" y="227"/>
                    </a:lnTo>
                    <a:lnTo>
                      <a:pt x="681" y="227"/>
                    </a:lnTo>
                    <a:lnTo>
                      <a:pt x="624" y="227"/>
                    </a:lnTo>
                    <a:lnTo>
                      <a:pt x="624" y="284"/>
                    </a:lnTo>
                    <a:lnTo>
                      <a:pt x="567" y="284"/>
                    </a:lnTo>
                    <a:lnTo>
                      <a:pt x="567" y="397"/>
                    </a:lnTo>
                    <a:lnTo>
                      <a:pt x="624" y="397"/>
                    </a:lnTo>
                    <a:lnTo>
                      <a:pt x="624" y="454"/>
                    </a:lnTo>
                    <a:lnTo>
                      <a:pt x="567" y="454"/>
                    </a:lnTo>
                    <a:lnTo>
                      <a:pt x="567" y="567"/>
                    </a:lnTo>
                    <a:lnTo>
                      <a:pt x="624" y="567"/>
                    </a:lnTo>
                    <a:lnTo>
                      <a:pt x="624" y="624"/>
                    </a:lnTo>
                    <a:lnTo>
                      <a:pt x="567" y="624"/>
                    </a:lnTo>
                    <a:lnTo>
                      <a:pt x="567" y="738"/>
                    </a:lnTo>
                    <a:lnTo>
                      <a:pt x="510" y="738"/>
                    </a:lnTo>
                    <a:lnTo>
                      <a:pt x="510" y="1021"/>
                    </a:lnTo>
                    <a:lnTo>
                      <a:pt x="454" y="1021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79" name="Freeform 295"/>
              <p:cNvSpPr>
                <a:spLocks/>
              </p:cNvSpPr>
              <p:nvPr/>
            </p:nvSpPr>
            <p:spPr bwMode="auto">
              <a:xfrm>
                <a:off x="3024" y="5790"/>
                <a:ext cx="964" cy="1020"/>
              </a:xfrm>
              <a:custGeom>
                <a:avLst/>
                <a:gdLst>
                  <a:gd name="T0" fmla="*/ 284 w 964"/>
                  <a:gd name="T1" fmla="*/ 0 h 1020"/>
                  <a:gd name="T2" fmla="*/ 340 w 964"/>
                  <a:gd name="T3" fmla="*/ 0 h 1020"/>
                  <a:gd name="T4" fmla="*/ 340 w 964"/>
                  <a:gd name="T5" fmla="*/ 56 h 1020"/>
                  <a:gd name="T6" fmla="*/ 397 w 964"/>
                  <a:gd name="T7" fmla="*/ 56 h 1020"/>
                  <a:gd name="T8" fmla="*/ 397 w 964"/>
                  <a:gd name="T9" fmla="*/ 227 h 1020"/>
                  <a:gd name="T10" fmla="*/ 454 w 964"/>
                  <a:gd name="T11" fmla="*/ 227 h 1020"/>
                  <a:gd name="T12" fmla="*/ 454 w 964"/>
                  <a:gd name="T13" fmla="*/ 340 h 1020"/>
                  <a:gd name="T14" fmla="*/ 510 w 964"/>
                  <a:gd name="T15" fmla="*/ 340 h 1020"/>
                  <a:gd name="T16" fmla="*/ 510 w 964"/>
                  <a:gd name="T17" fmla="*/ 283 h 1020"/>
                  <a:gd name="T18" fmla="*/ 624 w 964"/>
                  <a:gd name="T19" fmla="*/ 283 h 1020"/>
                  <a:gd name="T20" fmla="*/ 624 w 964"/>
                  <a:gd name="T21" fmla="*/ 340 h 1020"/>
                  <a:gd name="T22" fmla="*/ 567 w 964"/>
                  <a:gd name="T23" fmla="*/ 340 h 1020"/>
                  <a:gd name="T24" fmla="*/ 567 w 964"/>
                  <a:gd name="T25" fmla="*/ 510 h 1020"/>
                  <a:gd name="T26" fmla="*/ 624 w 964"/>
                  <a:gd name="T27" fmla="*/ 510 h 1020"/>
                  <a:gd name="T28" fmla="*/ 624 w 964"/>
                  <a:gd name="T29" fmla="*/ 567 h 1020"/>
                  <a:gd name="T30" fmla="*/ 680 w 964"/>
                  <a:gd name="T31" fmla="*/ 567 h 1020"/>
                  <a:gd name="T32" fmla="*/ 680 w 964"/>
                  <a:gd name="T33" fmla="*/ 623 h 1020"/>
                  <a:gd name="T34" fmla="*/ 737 w 964"/>
                  <a:gd name="T35" fmla="*/ 623 h 1020"/>
                  <a:gd name="T36" fmla="*/ 737 w 964"/>
                  <a:gd name="T37" fmla="*/ 794 h 1020"/>
                  <a:gd name="T38" fmla="*/ 851 w 964"/>
                  <a:gd name="T39" fmla="*/ 794 h 1020"/>
                  <a:gd name="T40" fmla="*/ 851 w 964"/>
                  <a:gd name="T41" fmla="*/ 850 h 1020"/>
                  <a:gd name="T42" fmla="*/ 907 w 964"/>
                  <a:gd name="T43" fmla="*/ 850 h 1020"/>
                  <a:gd name="T44" fmla="*/ 907 w 964"/>
                  <a:gd name="T45" fmla="*/ 794 h 1020"/>
                  <a:gd name="T46" fmla="*/ 964 w 964"/>
                  <a:gd name="T47" fmla="*/ 794 h 1020"/>
                  <a:gd name="T48" fmla="*/ 964 w 964"/>
                  <a:gd name="T49" fmla="*/ 964 h 1020"/>
                  <a:gd name="T50" fmla="*/ 794 w 964"/>
                  <a:gd name="T51" fmla="*/ 964 h 1020"/>
                  <a:gd name="T52" fmla="*/ 794 w 964"/>
                  <a:gd name="T53" fmla="*/ 1020 h 1020"/>
                  <a:gd name="T54" fmla="*/ 624 w 964"/>
                  <a:gd name="T55" fmla="*/ 1020 h 1020"/>
                  <a:gd name="T56" fmla="*/ 624 w 964"/>
                  <a:gd name="T57" fmla="*/ 964 h 1020"/>
                  <a:gd name="T58" fmla="*/ 227 w 964"/>
                  <a:gd name="T59" fmla="*/ 964 h 1020"/>
                  <a:gd name="T60" fmla="*/ 227 w 964"/>
                  <a:gd name="T61" fmla="*/ 907 h 1020"/>
                  <a:gd name="T62" fmla="*/ 170 w 964"/>
                  <a:gd name="T63" fmla="*/ 907 h 1020"/>
                  <a:gd name="T64" fmla="*/ 170 w 964"/>
                  <a:gd name="T65" fmla="*/ 850 h 1020"/>
                  <a:gd name="T66" fmla="*/ 57 w 964"/>
                  <a:gd name="T67" fmla="*/ 850 h 1020"/>
                  <a:gd name="T68" fmla="*/ 57 w 964"/>
                  <a:gd name="T69" fmla="*/ 794 h 1020"/>
                  <a:gd name="T70" fmla="*/ 0 w 964"/>
                  <a:gd name="T71" fmla="*/ 794 h 1020"/>
                  <a:gd name="T72" fmla="*/ 0 w 964"/>
                  <a:gd name="T73" fmla="*/ 680 h 1020"/>
                  <a:gd name="T74" fmla="*/ 57 w 964"/>
                  <a:gd name="T75" fmla="*/ 680 h 1020"/>
                  <a:gd name="T76" fmla="*/ 57 w 964"/>
                  <a:gd name="T77" fmla="*/ 567 h 1020"/>
                  <a:gd name="T78" fmla="*/ 113 w 964"/>
                  <a:gd name="T79" fmla="*/ 567 h 1020"/>
                  <a:gd name="T80" fmla="*/ 113 w 964"/>
                  <a:gd name="T81" fmla="*/ 453 h 1020"/>
                  <a:gd name="T82" fmla="*/ 170 w 964"/>
                  <a:gd name="T83" fmla="*/ 453 h 1020"/>
                  <a:gd name="T84" fmla="*/ 170 w 964"/>
                  <a:gd name="T85" fmla="*/ 397 h 1020"/>
                  <a:gd name="T86" fmla="*/ 227 w 964"/>
                  <a:gd name="T87" fmla="*/ 397 h 1020"/>
                  <a:gd name="T88" fmla="*/ 227 w 964"/>
                  <a:gd name="T89" fmla="*/ 340 h 1020"/>
                  <a:gd name="T90" fmla="*/ 284 w 964"/>
                  <a:gd name="T91" fmla="*/ 340 h 1020"/>
                  <a:gd name="T92" fmla="*/ 284 w 964"/>
                  <a:gd name="T93" fmla="*/ 283 h 1020"/>
                  <a:gd name="T94" fmla="*/ 340 w 964"/>
                  <a:gd name="T95" fmla="*/ 283 h 1020"/>
                  <a:gd name="T96" fmla="*/ 340 w 964"/>
                  <a:gd name="T97" fmla="*/ 113 h 1020"/>
                  <a:gd name="T98" fmla="*/ 284 w 964"/>
                  <a:gd name="T99" fmla="*/ 113 h 1020"/>
                  <a:gd name="T100" fmla="*/ 284 w 964"/>
                  <a:gd name="T101" fmla="*/ 0 h 10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</a:cxnLst>
                <a:rect l="0" t="0" r="r" b="b"/>
                <a:pathLst>
                  <a:path w="964" h="1020">
                    <a:moveTo>
                      <a:pt x="284" y="0"/>
                    </a:moveTo>
                    <a:lnTo>
                      <a:pt x="340" y="0"/>
                    </a:lnTo>
                    <a:lnTo>
                      <a:pt x="340" y="56"/>
                    </a:lnTo>
                    <a:lnTo>
                      <a:pt x="397" y="56"/>
                    </a:lnTo>
                    <a:lnTo>
                      <a:pt x="397" y="227"/>
                    </a:lnTo>
                    <a:lnTo>
                      <a:pt x="454" y="227"/>
                    </a:lnTo>
                    <a:lnTo>
                      <a:pt x="454" y="340"/>
                    </a:lnTo>
                    <a:lnTo>
                      <a:pt x="510" y="340"/>
                    </a:lnTo>
                    <a:lnTo>
                      <a:pt x="510" y="283"/>
                    </a:lnTo>
                    <a:lnTo>
                      <a:pt x="624" y="283"/>
                    </a:lnTo>
                    <a:lnTo>
                      <a:pt x="624" y="340"/>
                    </a:lnTo>
                    <a:lnTo>
                      <a:pt x="567" y="340"/>
                    </a:lnTo>
                    <a:lnTo>
                      <a:pt x="567" y="510"/>
                    </a:lnTo>
                    <a:lnTo>
                      <a:pt x="624" y="510"/>
                    </a:lnTo>
                    <a:lnTo>
                      <a:pt x="624" y="567"/>
                    </a:lnTo>
                    <a:lnTo>
                      <a:pt x="680" y="567"/>
                    </a:lnTo>
                    <a:lnTo>
                      <a:pt x="680" y="623"/>
                    </a:lnTo>
                    <a:lnTo>
                      <a:pt x="737" y="623"/>
                    </a:lnTo>
                    <a:lnTo>
                      <a:pt x="737" y="794"/>
                    </a:lnTo>
                    <a:lnTo>
                      <a:pt x="851" y="794"/>
                    </a:lnTo>
                    <a:lnTo>
                      <a:pt x="851" y="850"/>
                    </a:lnTo>
                    <a:lnTo>
                      <a:pt x="907" y="850"/>
                    </a:lnTo>
                    <a:lnTo>
                      <a:pt x="907" y="794"/>
                    </a:lnTo>
                    <a:lnTo>
                      <a:pt x="964" y="794"/>
                    </a:lnTo>
                    <a:lnTo>
                      <a:pt x="964" y="964"/>
                    </a:lnTo>
                    <a:lnTo>
                      <a:pt x="794" y="964"/>
                    </a:lnTo>
                    <a:lnTo>
                      <a:pt x="794" y="1020"/>
                    </a:lnTo>
                    <a:lnTo>
                      <a:pt x="624" y="1020"/>
                    </a:lnTo>
                    <a:lnTo>
                      <a:pt x="624" y="964"/>
                    </a:lnTo>
                    <a:lnTo>
                      <a:pt x="227" y="964"/>
                    </a:lnTo>
                    <a:lnTo>
                      <a:pt x="227" y="907"/>
                    </a:lnTo>
                    <a:lnTo>
                      <a:pt x="170" y="907"/>
                    </a:lnTo>
                    <a:lnTo>
                      <a:pt x="170" y="850"/>
                    </a:lnTo>
                    <a:lnTo>
                      <a:pt x="57" y="850"/>
                    </a:lnTo>
                    <a:lnTo>
                      <a:pt x="57" y="794"/>
                    </a:lnTo>
                    <a:lnTo>
                      <a:pt x="0" y="794"/>
                    </a:lnTo>
                    <a:lnTo>
                      <a:pt x="0" y="680"/>
                    </a:lnTo>
                    <a:lnTo>
                      <a:pt x="57" y="680"/>
                    </a:lnTo>
                    <a:lnTo>
                      <a:pt x="57" y="567"/>
                    </a:lnTo>
                    <a:lnTo>
                      <a:pt x="113" y="567"/>
                    </a:lnTo>
                    <a:lnTo>
                      <a:pt x="113" y="453"/>
                    </a:lnTo>
                    <a:lnTo>
                      <a:pt x="170" y="453"/>
                    </a:lnTo>
                    <a:lnTo>
                      <a:pt x="170" y="397"/>
                    </a:lnTo>
                    <a:lnTo>
                      <a:pt x="227" y="397"/>
                    </a:lnTo>
                    <a:lnTo>
                      <a:pt x="227" y="340"/>
                    </a:lnTo>
                    <a:lnTo>
                      <a:pt x="284" y="340"/>
                    </a:lnTo>
                    <a:lnTo>
                      <a:pt x="284" y="283"/>
                    </a:lnTo>
                    <a:lnTo>
                      <a:pt x="340" y="283"/>
                    </a:lnTo>
                    <a:lnTo>
                      <a:pt x="340" y="113"/>
                    </a:lnTo>
                    <a:lnTo>
                      <a:pt x="284" y="113"/>
                    </a:lnTo>
                    <a:lnTo>
                      <a:pt x="284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80" name="Freeform 296"/>
              <p:cNvSpPr>
                <a:spLocks/>
              </p:cNvSpPr>
              <p:nvPr/>
            </p:nvSpPr>
            <p:spPr bwMode="auto">
              <a:xfrm>
                <a:off x="2060" y="5790"/>
                <a:ext cx="284" cy="453"/>
              </a:xfrm>
              <a:custGeom>
                <a:avLst/>
                <a:gdLst>
                  <a:gd name="T0" fmla="*/ 170 w 284"/>
                  <a:gd name="T1" fmla="*/ 0 h 453"/>
                  <a:gd name="T2" fmla="*/ 113 w 284"/>
                  <a:gd name="T3" fmla="*/ 0 h 453"/>
                  <a:gd name="T4" fmla="*/ 113 w 284"/>
                  <a:gd name="T5" fmla="*/ 113 h 453"/>
                  <a:gd name="T6" fmla="*/ 0 w 284"/>
                  <a:gd name="T7" fmla="*/ 113 h 453"/>
                  <a:gd name="T8" fmla="*/ 0 w 284"/>
                  <a:gd name="T9" fmla="*/ 227 h 453"/>
                  <a:gd name="T10" fmla="*/ 57 w 284"/>
                  <a:gd name="T11" fmla="*/ 227 h 453"/>
                  <a:gd name="T12" fmla="*/ 57 w 284"/>
                  <a:gd name="T13" fmla="*/ 397 h 453"/>
                  <a:gd name="T14" fmla="*/ 170 w 284"/>
                  <a:gd name="T15" fmla="*/ 397 h 453"/>
                  <a:gd name="T16" fmla="*/ 170 w 284"/>
                  <a:gd name="T17" fmla="*/ 453 h 453"/>
                  <a:gd name="T18" fmla="*/ 227 w 284"/>
                  <a:gd name="T19" fmla="*/ 453 h 453"/>
                  <a:gd name="T20" fmla="*/ 227 w 284"/>
                  <a:gd name="T21" fmla="*/ 397 h 453"/>
                  <a:gd name="T22" fmla="*/ 284 w 284"/>
                  <a:gd name="T23" fmla="*/ 397 h 453"/>
                  <a:gd name="T24" fmla="*/ 284 w 284"/>
                  <a:gd name="T25" fmla="*/ 227 h 453"/>
                  <a:gd name="T26" fmla="*/ 227 w 284"/>
                  <a:gd name="T27" fmla="*/ 227 h 453"/>
                  <a:gd name="T28" fmla="*/ 227 w 284"/>
                  <a:gd name="T29" fmla="*/ 170 h 453"/>
                  <a:gd name="T30" fmla="*/ 170 w 284"/>
                  <a:gd name="T31" fmla="*/ 170 h 453"/>
                  <a:gd name="T32" fmla="*/ 170 w 284"/>
                  <a:gd name="T33" fmla="*/ 0 h 45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284" h="453">
                    <a:moveTo>
                      <a:pt x="170" y="0"/>
                    </a:moveTo>
                    <a:lnTo>
                      <a:pt x="113" y="0"/>
                    </a:lnTo>
                    <a:lnTo>
                      <a:pt x="113" y="113"/>
                    </a:lnTo>
                    <a:lnTo>
                      <a:pt x="0" y="113"/>
                    </a:lnTo>
                    <a:lnTo>
                      <a:pt x="0" y="227"/>
                    </a:lnTo>
                    <a:lnTo>
                      <a:pt x="57" y="227"/>
                    </a:lnTo>
                    <a:lnTo>
                      <a:pt x="57" y="397"/>
                    </a:lnTo>
                    <a:lnTo>
                      <a:pt x="170" y="397"/>
                    </a:lnTo>
                    <a:lnTo>
                      <a:pt x="170" y="453"/>
                    </a:lnTo>
                    <a:lnTo>
                      <a:pt x="227" y="453"/>
                    </a:lnTo>
                    <a:lnTo>
                      <a:pt x="227" y="397"/>
                    </a:lnTo>
                    <a:lnTo>
                      <a:pt x="284" y="397"/>
                    </a:lnTo>
                    <a:lnTo>
                      <a:pt x="284" y="227"/>
                    </a:lnTo>
                    <a:lnTo>
                      <a:pt x="227" y="227"/>
                    </a:lnTo>
                    <a:lnTo>
                      <a:pt x="227" y="170"/>
                    </a:lnTo>
                    <a:lnTo>
                      <a:pt x="170" y="170"/>
                    </a:lnTo>
                    <a:lnTo>
                      <a:pt x="170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81" name="Freeform 297"/>
              <p:cNvSpPr>
                <a:spLocks/>
              </p:cNvSpPr>
              <p:nvPr/>
            </p:nvSpPr>
            <p:spPr bwMode="auto">
              <a:xfrm>
                <a:off x="1833" y="6073"/>
                <a:ext cx="964" cy="624"/>
              </a:xfrm>
              <a:custGeom>
                <a:avLst/>
                <a:gdLst>
                  <a:gd name="T0" fmla="*/ 964 w 964"/>
                  <a:gd name="T1" fmla="*/ 284 h 624"/>
                  <a:gd name="T2" fmla="*/ 964 w 964"/>
                  <a:gd name="T3" fmla="*/ 340 h 624"/>
                  <a:gd name="T4" fmla="*/ 907 w 964"/>
                  <a:gd name="T5" fmla="*/ 340 h 624"/>
                  <a:gd name="T6" fmla="*/ 907 w 964"/>
                  <a:gd name="T7" fmla="*/ 454 h 624"/>
                  <a:gd name="T8" fmla="*/ 681 w 964"/>
                  <a:gd name="T9" fmla="*/ 454 h 624"/>
                  <a:gd name="T10" fmla="*/ 681 w 964"/>
                  <a:gd name="T11" fmla="*/ 511 h 624"/>
                  <a:gd name="T12" fmla="*/ 567 w 964"/>
                  <a:gd name="T13" fmla="*/ 511 h 624"/>
                  <a:gd name="T14" fmla="*/ 567 w 964"/>
                  <a:gd name="T15" fmla="*/ 567 h 624"/>
                  <a:gd name="T16" fmla="*/ 511 w 964"/>
                  <a:gd name="T17" fmla="*/ 567 h 624"/>
                  <a:gd name="T18" fmla="*/ 511 w 964"/>
                  <a:gd name="T19" fmla="*/ 511 h 624"/>
                  <a:gd name="T20" fmla="*/ 454 w 964"/>
                  <a:gd name="T21" fmla="*/ 511 h 624"/>
                  <a:gd name="T22" fmla="*/ 454 w 964"/>
                  <a:gd name="T23" fmla="*/ 624 h 624"/>
                  <a:gd name="T24" fmla="*/ 114 w 964"/>
                  <a:gd name="T25" fmla="*/ 624 h 624"/>
                  <a:gd name="T26" fmla="*/ 114 w 964"/>
                  <a:gd name="T27" fmla="*/ 567 h 624"/>
                  <a:gd name="T28" fmla="*/ 114 w 964"/>
                  <a:gd name="T29" fmla="*/ 511 h 624"/>
                  <a:gd name="T30" fmla="*/ 57 w 964"/>
                  <a:gd name="T31" fmla="*/ 511 h 624"/>
                  <a:gd name="T32" fmla="*/ 57 w 964"/>
                  <a:gd name="T33" fmla="*/ 454 h 624"/>
                  <a:gd name="T34" fmla="*/ 0 w 964"/>
                  <a:gd name="T35" fmla="*/ 454 h 624"/>
                  <a:gd name="T36" fmla="*/ 0 w 964"/>
                  <a:gd name="T37" fmla="*/ 170 h 624"/>
                  <a:gd name="T38" fmla="*/ 57 w 964"/>
                  <a:gd name="T39" fmla="*/ 170 h 624"/>
                  <a:gd name="T40" fmla="*/ 57 w 964"/>
                  <a:gd name="T41" fmla="*/ 57 h 624"/>
                  <a:gd name="T42" fmla="*/ 114 w 964"/>
                  <a:gd name="T43" fmla="*/ 57 h 624"/>
                  <a:gd name="T44" fmla="*/ 114 w 964"/>
                  <a:gd name="T45" fmla="*/ 0 h 624"/>
                  <a:gd name="T46" fmla="*/ 284 w 964"/>
                  <a:gd name="T47" fmla="*/ 0 h 624"/>
                  <a:gd name="T48" fmla="*/ 284 w 964"/>
                  <a:gd name="T49" fmla="*/ 114 h 624"/>
                  <a:gd name="T50" fmla="*/ 397 w 964"/>
                  <a:gd name="T51" fmla="*/ 114 h 624"/>
                  <a:gd name="T52" fmla="*/ 397 w 964"/>
                  <a:gd name="T53" fmla="*/ 170 h 624"/>
                  <a:gd name="T54" fmla="*/ 511 w 964"/>
                  <a:gd name="T55" fmla="*/ 170 h 624"/>
                  <a:gd name="T56" fmla="*/ 511 w 964"/>
                  <a:gd name="T57" fmla="*/ 227 h 624"/>
                  <a:gd name="T58" fmla="*/ 567 w 964"/>
                  <a:gd name="T59" fmla="*/ 227 h 624"/>
                  <a:gd name="T60" fmla="*/ 567 w 964"/>
                  <a:gd name="T61" fmla="*/ 284 h 624"/>
                  <a:gd name="T62" fmla="*/ 681 w 964"/>
                  <a:gd name="T63" fmla="*/ 284 h 624"/>
                  <a:gd name="T64" fmla="*/ 681 w 964"/>
                  <a:gd name="T65" fmla="*/ 227 h 624"/>
                  <a:gd name="T66" fmla="*/ 907 w 964"/>
                  <a:gd name="T67" fmla="*/ 227 h 624"/>
                  <a:gd name="T68" fmla="*/ 907 w 964"/>
                  <a:gd name="T69" fmla="*/ 284 h 624"/>
                  <a:gd name="T70" fmla="*/ 964 w 964"/>
                  <a:gd name="T71" fmla="*/ 284 h 6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</a:cxnLst>
                <a:rect l="0" t="0" r="r" b="b"/>
                <a:pathLst>
                  <a:path w="964" h="624">
                    <a:moveTo>
                      <a:pt x="964" y="284"/>
                    </a:moveTo>
                    <a:lnTo>
                      <a:pt x="964" y="340"/>
                    </a:lnTo>
                    <a:lnTo>
                      <a:pt x="907" y="340"/>
                    </a:lnTo>
                    <a:lnTo>
                      <a:pt x="907" y="454"/>
                    </a:lnTo>
                    <a:lnTo>
                      <a:pt x="681" y="454"/>
                    </a:lnTo>
                    <a:lnTo>
                      <a:pt x="681" y="511"/>
                    </a:lnTo>
                    <a:lnTo>
                      <a:pt x="567" y="511"/>
                    </a:lnTo>
                    <a:lnTo>
                      <a:pt x="567" y="567"/>
                    </a:lnTo>
                    <a:lnTo>
                      <a:pt x="511" y="567"/>
                    </a:lnTo>
                    <a:lnTo>
                      <a:pt x="511" y="511"/>
                    </a:lnTo>
                    <a:lnTo>
                      <a:pt x="454" y="511"/>
                    </a:lnTo>
                    <a:lnTo>
                      <a:pt x="454" y="624"/>
                    </a:lnTo>
                    <a:lnTo>
                      <a:pt x="114" y="624"/>
                    </a:lnTo>
                    <a:lnTo>
                      <a:pt x="114" y="567"/>
                    </a:lnTo>
                    <a:lnTo>
                      <a:pt x="114" y="511"/>
                    </a:lnTo>
                    <a:lnTo>
                      <a:pt x="57" y="511"/>
                    </a:lnTo>
                    <a:lnTo>
                      <a:pt x="57" y="454"/>
                    </a:lnTo>
                    <a:lnTo>
                      <a:pt x="0" y="454"/>
                    </a:lnTo>
                    <a:lnTo>
                      <a:pt x="0" y="170"/>
                    </a:lnTo>
                    <a:lnTo>
                      <a:pt x="57" y="170"/>
                    </a:lnTo>
                    <a:lnTo>
                      <a:pt x="57" y="57"/>
                    </a:lnTo>
                    <a:lnTo>
                      <a:pt x="114" y="57"/>
                    </a:lnTo>
                    <a:lnTo>
                      <a:pt x="114" y="0"/>
                    </a:lnTo>
                    <a:lnTo>
                      <a:pt x="284" y="0"/>
                    </a:lnTo>
                    <a:lnTo>
                      <a:pt x="284" y="114"/>
                    </a:lnTo>
                    <a:lnTo>
                      <a:pt x="397" y="114"/>
                    </a:lnTo>
                    <a:lnTo>
                      <a:pt x="397" y="170"/>
                    </a:lnTo>
                    <a:lnTo>
                      <a:pt x="511" y="170"/>
                    </a:lnTo>
                    <a:lnTo>
                      <a:pt x="511" y="227"/>
                    </a:lnTo>
                    <a:lnTo>
                      <a:pt x="567" y="227"/>
                    </a:lnTo>
                    <a:lnTo>
                      <a:pt x="567" y="284"/>
                    </a:lnTo>
                    <a:lnTo>
                      <a:pt x="681" y="284"/>
                    </a:lnTo>
                    <a:lnTo>
                      <a:pt x="681" y="227"/>
                    </a:lnTo>
                    <a:lnTo>
                      <a:pt x="907" y="227"/>
                    </a:lnTo>
                    <a:lnTo>
                      <a:pt x="907" y="284"/>
                    </a:lnTo>
                    <a:lnTo>
                      <a:pt x="964" y="284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82" name="Freeform 298"/>
              <p:cNvSpPr>
                <a:spLocks/>
              </p:cNvSpPr>
              <p:nvPr/>
            </p:nvSpPr>
            <p:spPr bwMode="auto">
              <a:xfrm>
                <a:off x="3251" y="5336"/>
                <a:ext cx="453" cy="794"/>
              </a:xfrm>
              <a:custGeom>
                <a:avLst/>
                <a:gdLst>
                  <a:gd name="T0" fmla="*/ 397 w 453"/>
                  <a:gd name="T1" fmla="*/ 737 h 794"/>
                  <a:gd name="T2" fmla="*/ 397 w 453"/>
                  <a:gd name="T3" fmla="*/ 624 h 794"/>
                  <a:gd name="T4" fmla="*/ 453 w 453"/>
                  <a:gd name="T5" fmla="*/ 624 h 794"/>
                  <a:gd name="T6" fmla="*/ 453 w 453"/>
                  <a:gd name="T7" fmla="*/ 340 h 794"/>
                  <a:gd name="T8" fmla="*/ 397 w 453"/>
                  <a:gd name="T9" fmla="*/ 340 h 794"/>
                  <a:gd name="T10" fmla="*/ 397 w 453"/>
                  <a:gd name="T11" fmla="*/ 170 h 794"/>
                  <a:gd name="T12" fmla="*/ 340 w 453"/>
                  <a:gd name="T13" fmla="*/ 170 h 794"/>
                  <a:gd name="T14" fmla="*/ 340 w 453"/>
                  <a:gd name="T15" fmla="*/ 0 h 794"/>
                  <a:gd name="T16" fmla="*/ 57 w 453"/>
                  <a:gd name="T17" fmla="*/ 0 h 794"/>
                  <a:gd name="T18" fmla="*/ 57 w 453"/>
                  <a:gd name="T19" fmla="*/ 57 h 794"/>
                  <a:gd name="T20" fmla="*/ 0 w 453"/>
                  <a:gd name="T21" fmla="*/ 57 h 794"/>
                  <a:gd name="T22" fmla="*/ 0 w 453"/>
                  <a:gd name="T23" fmla="*/ 284 h 794"/>
                  <a:gd name="T24" fmla="*/ 57 w 453"/>
                  <a:gd name="T25" fmla="*/ 284 h 794"/>
                  <a:gd name="T26" fmla="*/ 57 w 453"/>
                  <a:gd name="T27" fmla="*/ 454 h 794"/>
                  <a:gd name="T28" fmla="*/ 113 w 453"/>
                  <a:gd name="T29" fmla="*/ 454 h 794"/>
                  <a:gd name="T30" fmla="*/ 113 w 453"/>
                  <a:gd name="T31" fmla="*/ 510 h 794"/>
                  <a:gd name="T32" fmla="*/ 170 w 453"/>
                  <a:gd name="T33" fmla="*/ 510 h 794"/>
                  <a:gd name="T34" fmla="*/ 170 w 453"/>
                  <a:gd name="T35" fmla="*/ 681 h 794"/>
                  <a:gd name="T36" fmla="*/ 227 w 453"/>
                  <a:gd name="T37" fmla="*/ 681 h 794"/>
                  <a:gd name="T38" fmla="*/ 227 w 453"/>
                  <a:gd name="T39" fmla="*/ 794 h 794"/>
                  <a:gd name="T40" fmla="*/ 283 w 453"/>
                  <a:gd name="T41" fmla="*/ 794 h 794"/>
                  <a:gd name="T42" fmla="*/ 283 w 453"/>
                  <a:gd name="T43" fmla="*/ 737 h 794"/>
                  <a:gd name="T44" fmla="*/ 397 w 453"/>
                  <a:gd name="T45" fmla="*/ 737 h 79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</a:cxnLst>
                <a:rect l="0" t="0" r="r" b="b"/>
                <a:pathLst>
                  <a:path w="453" h="794">
                    <a:moveTo>
                      <a:pt x="397" y="737"/>
                    </a:moveTo>
                    <a:lnTo>
                      <a:pt x="397" y="624"/>
                    </a:lnTo>
                    <a:lnTo>
                      <a:pt x="453" y="624"/>
                    </a:lnTo>
                    <a:lnTo>
                      <a:pt x="453" y="340"/>
                    </a:lnTo>
                    <a:lnTo>
                      <a:pt x="397" y="340"/>
                    </a:lnTo>
                    <a:lnTo>
                      <a:pt x="397" y="170"/>
                    </a:lnTo>
                    <a:lnTo>
                      <a:pt x="340" y="170"/>
                    </a:lnTo>
                    <a:lnTo>
                      <a:pt x="340" y="0"/>
                    </a:lnTo>
                    <a:lnTo>
                      <a:pt x="57" y="0"/>
                    </a:lnTo>
                    <a:lnTo>
                      <a:pt x="57" y="57"/>
                    </a:lnTo>
                    <a:lnTo>
                      <a:pt x="0" y="57"/>
                    </a:lnTo>
                    <a:lnTo>
                      <a:pt x="0" y="284"/>
                    </a:lnTo>
                    <a:lnTo>
                      <a:pt x="57" y="284"/>
                    </a:lnTo>
                    <a:lnTo>
                      <a:pt x="57" y="454"/>
                    </a:lnTo>
                    <a:lnTo>
                      <a:pt x="113" y="454"/>
                    </a:lnTo>
                    <a:lnTo>
                      <a:pt x="113" y="510"/>
                    </a:lnTo>
                    <a:lnTo>
                      <a:pt x="170" y="510"/>
                    </a:lnTo>
                    <a:lnTo>
                      <a:pt x="170" y="681"/>
                    </a:lnTo>
                    <a:lnTo>
                      <a:pt x="227" y="681"/>
                    </a:lnTo>
                    <a:lnTo>
                      <a:pt x="227" y="794"/>
                    </a:lnTo>
                    <a:lnTo>
                      <a:pt x="283" y="794"/>
                    </a:lnTo>
                    <a:lnTo>
                      <a:pt x="283" y="737"/>
                    </a:lnTo>
                    <a:lnTo>
                      <a:pt x="397" y="737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83" name="Freeform 299"/>
              <p:cNvSpPr>
                <a:spLocks/>
              </p:cNvSpPr>
              <p:nvPr/>
            </p:nvSpPr>
            <p:spPr bwMode="auto">
              <a:xfrm>
                <a:off x="3591" y="5393"/>
                <a:ext cx="510" cy="850"/>
              </a:xfrm>
              <a:custGeom>
                <a:avLst/>
                <a:gdLst>
                  <a:gd name="T0" fmla="*/ 0 w 510"/>
                  <a:gd name="T1" fmla="*/ 850 h 850"/>
                  <a:gd name="T2" fmla="*/ 170 w 510"/>
                  <a:gd name="T3" fmla="*/ 850 h 850"/>
                  <a:gd name="T4" fmla="*/ 170 w 510"/>
                  <a:gd name="T5" fmla="*/ 794 h 850"/>
                  <a:gd name="T6" fmla="*/ 113 w 510"/>
                  <a:gd name="T7" fmla="*/ 794 h 850"/>
                  <a:gd name="T8" fmla="*/ 113 w 510"/>
                  <a:gd name="T9" fmla="*/ 680 h 850"/>
                  <a:gd name="T10" fmla="*/ 227 w 510"/>
                  <a:gd name="T11" fmla="*/ 680 h 850"/>
                  <a:gd name="T12" fmla="*/ 227 w 510"/>
                  <a:gd name="T13" fmla="*/ 624 h 850"/>
                  <a:gd name="T14" fmla="*/ 284 w 510"/>
                  <a:gd name="T15" fmla="*/ 624 h 850"/>
                  <a:gd name="T16" fmla="*/ 284 w 510"/>
                  <a:gd name="T17" fmla="*/ 453 h 850"/>
                  <a:gd name="T18" fmla="*/ 397 w 510"/>
                  <a:gd name="T19" fmla="*/ 453 h 850"/>
                  <a:gd name="T20" fmla="*/ 397 w 510"/>
                  <a:gd name="T21" fmla="*/ 283 h 850"/>
                  <a:gd name="T22" fmla="*/ 454 w 510"/>
                  <a:gd name="T23" fmla="*/ 283 h 850"/>
                  <a:gd name="T24" fmla="*/ 454 w 510"/>
                  <a:gd name="T25" fmla="*/ 170 h 850"/>
                  <a:gd name="T26" fmla="*/ 510 w 510"/>
                  <a:gd name="T27" fmla="*/ 170 h 850"/>
                  <a:gd name="T28" fmla="*/ 510 w 510"/>
                  <a:gd name="T29" fmla="*/ 113 h 850"/>
                  <a:gd name="T30" fmla="*/ 340 w 510"/>
                  <a:gd name="T31" fmla="*/ 113 h 850"/>
                  <a:gd name="T32" fmla="*/ 340 w 510"/>
                  <a:gd name="T33" fmla="*/ 170 h 850"/>
                  <a:gd name="T34" fmla="*/ 284 w 510"/>
                  <a:gd name="T35" fmla="*/ 170 h 850"/>
                  <a:gd name="T36" fmla="*/ 284 w 510"/>
                  <a:gd name="T37" fmla="*/ 113 h 850"/>
                  <a:gd name="T38" fmla="*/ 227 w 510"/>
                  <a:gd name="T39" fmla="*/ 113 h 850"/>
                  <a:gd name="T40" fmla="*/ 227 w 510"/>
                  <a:gd name="T41" fmla="*/ 57 h 850"/>
                  <a:gd name="T42" fmla="*/ 170 w 510"/>
                  <a:gd name="T43" fmla="*/ 57 h 850"/>
                  <a:gd name="T44" fmla="*/ 170 w 510"/>
                  <a:gd name="T45" fmla="*/ 0 h 850"/>
                  <a:gd name="T46" fmla="*/ 0 w 510"/>
                  <a:gd name="T47" fmla="*/ 0 h 850"/>
                  <a:gd name="T48" fmla="*/ 0 w 510"/>
                  <a:gd name="T49" fmla="*/ 113 h 850"/>
                  <a:gd name="T50" fmla="*/ 57 w 510"/>
                  <a:gd name="T51" fmla="*/ 113 h 850"/>
                  <a:gd name="T52" fmla="*/ 57 w 510"/>
                  <a:gd name="T53" fmla="*/ 283 h 850"/>
                  <a:gd name="T54" fmla="*/ 113 w 510"/>
                  <a:gd name="T55" fmla="*/ 283 h 850"/>
                  <a:gd name="T56" fmla="*/ 113 w 510"/>
                  <a:gd name="T57" fmla="*/ 567 h 850"/>
                  <a:gd name="T58" fmla="*/ 57 w 510"/>
                  <a:gd name="T59" fmla="*/ 567 h 850"/>
                  <a:gd name="T60" fmla="*/ 57 w 510"/>
                  <a:gd name="T61" fmla="*/ 737 h 850"/>
                  <a:gd name="T62" fmla="*/ 0 w 510"/>
                  <a:gd name="T63" fmla="*/ 737 h 850"/>
                  <a:gd name="T64" fmla="*/ 0 w 510"/>
                  <a:gd name="T65" fmla="*/ 850 h 8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510" h="850">
                    <a:moveTo>
                      <a:pt x="0" y="850"/>
                    </a:moveTo>
                    <a:lnTo>
                      <a:pt x="170" y="850"/>
                    </a:lnTo>
                    <a:lnTo>
                      <a:pt x="170" y="794"/>
                    </a:lnTo>
                    <a:lnTo>
                      <a:pt x="113" y="794"/>
                    </a:lnTo>
                    <a:lnTo>
                      <a:pt x="113" y="680"/>
                    </a:lnTo>
                    <a:lnTo>
                      <a:pt x="227" y="680"/>
                    </a:lnTo>
                    <a:lnTo>
                      <a:pt x="227" y="624"/>
                    </a:lnTo>
                    <a:lnTo>
                      <a:pt x="284" y="624"/>
                    </a:lnTo>
                    <a:lnTo>
                      <a:pt x="284" y="453"/>
                    </a:lnTo>
                    <a:lnTo>
                      <a:pt x="397" y="453"/>
                    </a:lnTo>
                    <a:lnTo>
                      <a:pt x="397" y="283"/>
                    </a:lnTo>
                    <a:lnTo>
                      <a:pt x="454" y="283"/>
                    </a:lnTo>
                    <a:lnTo>
                      <a:pt x="454" y="170"/>
                    </a:lnTo>
                    <a:lnTo>
                      <a:pt x="510" y="170"/>
                    </a:lnTo>
                    <a:lnTo>
                      <a:pt x="510" y="113"/>
                    </a:lnTo>
                    <a:lnTo>
                      <a:pt x="340" y="113"/>
                    </a:lnTo>
                    <a:lnTo>
                      <a:pt x="340" y="170"/>
                    </a:lnTo>
                    <a:lnTo>
                      <a:pt x="284" y="170"/>
                    </a:lnTo>
                    <a:lnTo>
                      <a:pt x="284" y="113"/>
                    </a:lnTo>
                    <a:lnTo>
                      <a:pt x="227" y="113"/>
                    </a:lnTo>
                    <a:lnTo>
                      <a:pt x="227" y="57"/>
                    </a:lnTo>
                    <a:lnTo>
                      <a:pt x="170" y="57"/>
                    </a:lnTo>
                    <a:lnTo>
                      <a:pt x="170" y="0"/>
                    </a:lnTo>
                    <a:lnTo>
                      <a:pt x="0" y="0"/>
                    </a:lnTo>
                    <a:lnTo>
                      <a:pt x="0" y="113"/>
                    </a:lnTo>
                    <a:lnTo>
                      <a:pt x="57" y="113"/>
                    </a:lnTo>
                    <a:lnTo>
                      <a:pt x="57" y="283"/>
                    </a:lnTo>
                    <a:lnTo>
                      <a:pt x="113" y="283"/>
                    </a:lnTo>
                    <a:lnTo>
                      <a:pt x="113" y="567"/>
                    </a:lnTo>
                    <a:lnTo>
                      <a:pt x="57" y="567"/>
                    </a:lnTo>
                    <a:lnTo>
                      <a:pt x="57" y="737"/>
                    </a:lnTo>
                    <a:lnTo>
                      <a:pt x="0" y="737"/>
                    </a:lnTo>
                    <a:lnTo>
                      <a:pt x="0" y="85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84" name="Freeform 300"/>
              <p:cNvSpPr>
                <a:spLocks/>
              </p:cNvSpPr>
              <p:nvPr/>
            </p:nvSpPr>
            <p:spPr bwMode="auto">
              <a:xfrm>
                <a:off x="3591" y="6017"/>
                <a:ext cx="510" cy="680"/>
              </a:xfrm>
              <a:custGeom>
                <a:avLst/>
                <a:gdLst>
                  <a:gd name="T0" fmla="*/ 397 w 510"/>
                  <a:gd name="T1" fmla="*/ 680 h 680"/>
                  <a:gd name="T2" fmla="*/ 454 w 510"/>
                  <a:gd name="T3" fmla="*/ 680 h 680"/>
                  <a:gd name="T4" fmla="*/ 454 w 510"/>
                  <a:gd name="T5" fmla="*/ 623 h 680"/>
                  <a:gd name="T6" fmla="*/ 510 w 510"/>
                  <a:gd name="T7" fmla="*/ 623 h 680"/>
                  <a:gd name="T8" fmla="*/ 510 w 510"/>
                  <a:gd name="T9" fmla="*/ 396 h 680"/>
                  <a:gd name="T10" fmla="*/ 454 w 510"/>
                  <a:gd name="T11" fmla="*/ 396 h 680"/>
                  <a:gd name="T12" fmla="*/ 454 w 510"/>
                  <a:gd name="T13" fmla="*/ 340 h 680"/>
                  <a:gd name="T14" fmla="*/ 397 w 510"/>
                  <a:gd name="T15" fmla="*/ 340 h 680"/>
                  <a:gd name="T16" fmla="*/ 397 w 510"/>
                  <a:gd name="T17" fmla="*/ 226 h 680"/>
                  <a:gd name="T18" fmla="*/ 340 w 510"/>
                  <a:gd name="T19" fmla="*/ 226 h 680"/>
                  <a:gd name="T20" fmla="*/ 340 w 510"/>
                  <a:gd name="T21" fmla="*/ 0 h 680"/>
                  <a:gd name="T22" fmla="*/ 227 w 510"/>
                  <a:gd name="T23" fmla="*/ 0 h 680"/>
                  <a:gd name="T24" fmla="*/ 227 w 510"/>
                  <a:gd name="T25" fmla="*/ 56 h 680"/>
                  <a:gd name="T26" fmla="*/ 113 w 510"/>
                  <a:gd name="T27" fmla="*/ 56 h 680"/>
                  <a:gd name="T28" fmla="*/ 113 w 510"/>
                  <a:gd name="T29" fmla="*/ 170 h 680"/>
                  <a:gd name="T30" fmla="*/ 170 w 510"/>
                  <a:gd name="T31" fmla="*/ 170 h 680"/>
                  <a:gd name="T32" fmla="*/ 170 w 510"/>
                  <a:gd name="T33" fmla="*/ 226 h 680"/>
                  <a:gd name="T34" fmla="*/ 0 w 510"/>
                  <a:gd name="T35" fmla="*/ 226 h 680"/>
                  <a:gd name="T36" fmla="*/ 0 w 510"/>
                  <a:gd name="T37" fmla="*/ 283 h 680"/>
                  <a:gd name="T38" fmla="*/ 57 w 510"/>
                  <a:gd name="T39" fmla="*/ 283 h 680"/>
                  <a:gd name="T40" fmla="*/ 57 w 510"/>
                  <a:gd name="T41" fmla="*/ 340 h 680"/>
                  <a:gd name="T42" fmla="*/ 113 w 510"/>
                  <a:gd name="T43" fmla="*/ 340 h 680"/>
                  <a:gd name="T44" fmla="*/ 113 w 510"/>
                  <a:gd name="T45" fmla="*/ 396 h 680"/>
                  <a:gd name="T46" fmla="*/ 170 w 510"/>
                  <a:gd name="T47" fmla="*/ 396 h 680"/>
                  <a:gd name="T48" fmla="*/ 170 w 510"/>
                  <a:gd name="T49" fmla="*/ 567 h 680"/>
                  <a:gd name="T50" fmla="*/ 284 w 510"/>
                  <a:gd name="T51" fmla="*/ 567 h 680"/>
                  <a:gd name="T52" fmla="*/ 284 w 510"/>
                  <a:gd name="T53" fmla="*/ 623 h 680"/>
                  <a:gd name="T54" fmla="*/ 340 w 510"/>
                  <a:gd name="T55" fmla="*/ 623 h 680"/>
                  <a:gd name="T56" fmla="*/ 340 w 510"/>
                  <a:gd name="T57" fmla="*/ 567 h 680"/>
                  <a:gd name="T58" fmla="*/ 397 w 510"/>
                  <a:gd name="T59" fmla="*/ 567 h 680"/>
                  <a:gd name="T60" fmla="*/ 397 w 510"/>
                  <a:gd name="T61" fmla="*/ 680 h 68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510" h="680">
                    <a:moveTo>
                      <a:pt x="397" y="680"/>
                    </a:moveTo>
                    <a:lnTo>
                      <a:pt x="454" y="680"/>
                    </a:lnTo>
                    <a:lnTo>
                      <a:pt x="454" y="623"/>
                    </a:lnTo>
                    <a:lnTo>
                      <a:pt x="510" y="623"/>
                    </a:lnTo>
                    <a:lnTo>
                      <a:pt x="510" y="396"/>
                    </a:lnTo>
                    <a:lnTo>
                      <a:pt x="454" y="396"/>
                    </a:lnTo>
                    <a:lnTo>
                      <a:pt x="454" y="340"/>
                    </a:lnTo>
                    <a:lnTo>
                      <a:pt x="397" y="340"/>
                    </a:lnTo>
                    <a:lnTo>
                      <a:pt x="397" y="226"/>
                    </a:lnTo>
                    <a:lnTo>
                      <a:pt x="340" y="226"/>
                    </a:lnTo>
                    <a:lnTo>
                      <a:pt x="340" y="0"/>
                    </a:lnTo>
                    <a:lnTo>
                      <a:pt x="227" y="0"/>
                    </a:lnTo>
                    <a:lnTo>
                      <a:pt x="227" y="56"/>
                    </a:lnTo>
                    <a:lnTo>
                      <a:pt x="113" y="56"/>
                    </a:lnTo>
                    <a:lnTo>
                      <a:pt x="113" y="170"/>
                    </a:lnTo>
                    <a:lnTo>
                      <a:pt x="170" y="170"/>
                    </a:lnTo>
                    <a:lnTo>
                      <a:pt x="170" y="226"/>
                    </a:lnTo>
                    <a:lnTo>
                      <a:pt x="0" y="226"/>
                    </a:lnTo>
                    <a:lnTo>
                      <a:pt x="0" y="283"/>
                    </a:lnTo>
                    <a:lnTo>
                      <a:pt x="57" y="283"/>
                    </a:lnTo>
                    <a:lnTo>
                      <a:pt x="57" y="340"/>
                    </a:lnTo>
                    <a:lnTo>
                      <a:pt x="113" y="340"/>
                    </a:lnTo>
                    <a:lnTo>
                      <a:pt x="113" y="396"/>
                    </a:lnTo>
                    <a:lnTo>
                      <a:pt x="170" y="396"/>
                    </a:lnTo>
                    <a:lnTo>
                      <a:pt x="170" y="567"/>
                    </a:lnTo>
                    <a:lnTo>
                      <a:pt x="284" y="567"/>
                    </a:lnTo>
                    <a:lnTo>
                      <a:pt x="284" y="623"/>
                    </a:lnTo>
                    <a:lnTo>
                      <a:pt x="340" y="623"/>
                    </a:lnTo>
                    <a:lnTo>
                      <a:pt x="340" y="567"/>
                    </a:lnTo>
                    <a:lnTo>
                      <a:pt x="397" y="567"/>
                    </a:lnTo>
                    <a:lnTo>
                      <a:pt x="397" y="68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86" name="Freeform 302"/>
              <p:cNvSpPr>
                <a:spLocks/>
              </p:cNvSpPr>
              <p:nvPr/>
            </p:nvSpPr>
            <p:spPr bwMode="auto">
              <a:xfrm>
                <a:off x="3875" y="5676"/>
                <a:ext cx="623" cy="1021"/>
              </a:xfrm>
              <a:custGeom>
                <a:avLst/>
                <a:gdLst>
                  <a:gd name="T0" fmla="*/ 226 w 623"/>
                  <a:gd name="T1" fmla="*/ 0 h 1021"/>
                  <a:gd name="T2" fmla="*/ 113 w 623"/>
                  <a:gd name="T3" fmla="*/ 0 h 1021"/>
                  <a:gd name="T4" fmla="*/ 113 w 623"/>
                  <a:gd name="T5" fmla="*/ 170 h 1021"/>
                  <a:gd name="T6" fmla="*/ 0 w 623"/>
                  <a:gd name="T7" fmla="*/ 170 h 1021"/>
                  <a:gd name="T8" fmla="*/ 0 w 623"/>
                  <a:gd name="T9" fmla="*/ 341 h 1021"/>
                  <a:gd name="T10" fmla="*/ 56 w 623"/>
                  <a:gd name="T11" fmla="*/ 341 h 1021"/>
                  <a:gd name="T12" fmla="*/ 56 w 623"/>
                  <a:gd name="T13" fmla="*/ 567 h 1021"/>
                  <a:gd name="T14" fmla="*/ 113 w 623"/>
                  <a:gd name="T15" fmla="*/ 567 h 1021"/>
                  <a:gd name="T16" fmla="*/ 113 w 623"/>
                  <a:gd name="T17" fmla="*/ 681 h 1021"/>
                  <a:gd name="T18" fmla="*/ 170 w 623"/>
                  <a:gd name="T19" fmla="*/ 681 h 1021"/>
                  <a:gd name="T20" fmla="*/ 170 w 623"/>
                  <a:gd name="T21" fmla="*/ 737 h 1021"/>
                  <a:gd name="T22" fmla="*/ 226 w 623"/>
                  <a:gd name="T23" fmla="*/ 737 h 1021"/>
                  <a:gd name="T24" fmla="*/ 226 w 623"/>
                  <a:gd name="T25" fmla="*/ 964 h 1021"/>
                  <a:gd name="T26" fmla="*/ 283 w 623"/>
                  <a:gd name="T27" fmla="*/ 964 h 1021"/>
                  <a:gd name="T28" fmla="*/ 283 w 623"/>
                  <a:gd name="T29" fmla="*/ 1021 h 1021"/>
                  <a:gd name="T30" fmla="*/ 567 w 623"/>
                  <a:gd name="T31" fmla="*/ 1021 h 1021"/>
                  <a:gd name="T32" fmla="*/ 567 w 623"/>
                  <a:gd name="T33" fmla="*/ 908 h 1021"/>
                  <a:gd name="T34" fmla="*/ 623 w 623"/>
                  <a:gd name="T35" fmla="*/ 908 h 1021"/>
                  <a:gd name="T36" fmla="*/ 623 w 623"/>
                  <a:gd name="T37" fmla="*/ 794 h 1021"/>
                  <a:gd name="T38" fmla="*/ 567 w 623"/>
                  <a:gd name="T39" fmla="*/ 794 h 1021"/>
                  <a:gd name="T40" fmla="*/ 567 w 623"/>
                  <a:gd name="T41" fmla="*/ 511 h 1021"/>
                  <a:gd name="T42" fmla="*/ 510 w 623"/>
                  <a:gd name="T43" fmla="*/ 511 h 1021"/>
                  <a:gd name="T44" fmla="*/ 510 w 623"/>
                  <a:gd name="T45" fmla="*/ 454 h 1021"/>
                  <a:gd name="T46" fmla="*/ 453 w 623"/>
                  <a:gd name="T47" fmla="*/ 454 h 1021"/>
                  <a:gd name="T48" fmla="*/ 453 w 623"/>
                  <a:gd name="T49" fmla="*/ 397 h 1021"/>
                  <a:gd name="T50" fmla="*/ 396 w 623"/>
                  <a:gd name="T51" fmla="*/ 397 h 1021"/>
                  <a:gd name="T52" fmla="*/ 396 w 623"/>
                  <a:gd name="T53" fmla="*/ 341 h 1021"/>
                  <a:gd name="T54" fmla="*/ 283 w 623"/>
                  <a:gd name="T55" fmla="*/ 341 h 1021"/>
                  <a:gd name="T56" fmla="*/ 283 w 623"/>
                  <a:gd name="T57" fmla="*/ 170 h 1021"/>
                  <a:gd name="T58" fmla="*/ 226 w 623"/>
                  <a:gd name="T59" fmla="*/ 170 h 1021"/>
                  <a:gd name="T60" fmla="*/ 226 w 623"/>
                  <a:gd name="T61" fmla="*/ 0 h 102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623" h="1021">
                    <a:moveTo>
                      <a:pt x="226" y="0"/>
                    </a:moveTo>
                    <a:lnTo>
                      <a:pt x="113" y="0"/>
                    </a:lnTo>
                    <a:lnTo>
                      <a:pt x="113" y="170"/>
                    </a:lnTo>
                    <a:lnTo>
                      <a:pt x="0" y="170"/>
                    </a:lnTo>
                    <a:lnTo>
                      <a:pt x="0" y="341"/>
                    </a:lnTo>
                    <a:lnTo>
                      <a:pt x="56" y="341"/>
                    </a:lnTo>
                    <a:lnTo>
                      <a:pt x="56" y="567"/>
                    </a:lnTo>
                    <a:lnTo>
                      <a:pt x="113" y="567"/>
                    </a:lnTo>
                    <a:lnTo>
                      <a:pt x="113" y="681"/>
                    </a:lnTo>
                    <a:lnTo>
                      <a:pt x="170" y="681"/>
                    </a:lnTo>
                    <a:lnTo>
                      <a:pt x="170" y="737"/>
                    </a:lnTo>
                    <a:lnTo>
                      <a:pt x="226" y="737"/>
                    </a:lnTo>
                    <a:lnTo>
                      <a:pt x="226" y="964"/>
                    </a:lnTo>
                    <a:lnTo>
                      <a:pt x="283" y="964"/>
                    </a:lnTo>
                    <a:lnTo>
                      <a:pt x="283" y="1021"/>
                    </a:lnTo>
                    <a:lnTo>
                      <a:pt x="567" y="1021"/>
                    </a:lnTo>
                    <a:lnTo>
                      <a:pt x="567" y="908"/>
                    </a:lnTo>
                    <a:lnTo>
                      <a:pt x="623" y="908"/>
                    </a:lnTo>
                    <a:lnTo>
                      <a:pt x="623" y="794"/>
                    </a:lnTo>
                    <a:lnTo>
                      <a:pt x="567" y="794"/>
                    </a:lnTo>
                    <a:lnTo>
                      <a:pt x="567" y="511"/>
                    </a:lnTo>
                    <a:lnTo>
                      <a:pt x="510" y="511"/>
                    </a:lnTo>
                    <a:lnTo>
                      <a:pt x="510" y="454"/>
                    </a:lnTo>
                    <a:lnTo>
                      <a:pt x="453" y="454"/>
                    </a:lnTo>
                    <a:lnTo>
                      <a:pt x="453" y="397"/>
                    </a:lnTo>
                    <a:lnTo>
                      <a:pt x="396" y="397"/>
                    </a:lnTo>
                    <a:lnTo>
                      <a:pt x="396" y="341"/>
                    </a:lnTo>
                    <a:lnTo>
                      <a:pt x="283" y="341"/>
                    </a:lnTo>
                    <a:lnTo>
                      <a:pt x="283" y="170"/>
                    </a:lnTo>
                    <a:lnTo>
                      <a:pt x="226" y="170"/>
                    </a:lnTo>
                    <a:lnTo>
                      <a:pt x="226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89" name="Freeform 305"/>
              <p:cNvSpPr>
                <a:spLocks/>
              </p:cNvSpPr>
              <p:nvPr/>
            </p:nvSpPr>
            <p:spPr bwMode="auto">
              <a:xfrm>
                <a:off x="4385" y="5676"/>
                <a:ext cx="397" cy="454"/>
              </a:xfrm>
              <a:custGeom>
                <a:avLst/>
                <a:gdLst>
                  <a:gd name="T0" fmla="*/ 340 w 397"/>
                  <a:gd name="T1" fmla="*/ 397 h 454"/>
                  <a:gd name="T2" fmla="*/ 227 w 397"/>
                  <a:gd name="T3" fmla="*/ 397 h 454"/>
                  <a:gd name="T4" fmla="*/ 227 w 397"/>
                  <a:gd name="T5" fmla="*/ 454 h 454"/>
                  <a:gd name="T6" fmla="*/ 170 w 397"/>
                  <a:gd name="T7" fmla="*/ 454 h 454"/>
                  <a:gd name="T8" fmla="*/ 113 w 397"/>
                  <a:gd name="T9" fmla="*/ 454 h 454"/>
                  <a:gd name="T10" fmla="*/ 113 w 397"/>
                  <a:gd name="T11" fmla="*/ 397 h 454"/>
                  <a:gd name="T12" fmla="*/ 57 w 397"/>
                  <a:gd name="T13" fmla="*/ 397 h 454"/>
                  <a:gd name="T14" fmla="*/ 57 w 397"/>
                  <a:gd name="T15" fmla="*/ 341 h 454"/>
                  <a:gd name="T16" fmla="*/ 0 w 397"/>
                  <a:gd name="T17" fmla="*/ 341 h 454"/>
                  <a:gd name="T18" fmla="*/ 0 w 397"/>
                  <a:gd name="T19" fmla="*/ 114 h 454"/>
                  <a:gd name="T20" fmla="*/ 113 w 397"/>
                  <a:gd name="T21" fmla="*/ 114 h 454"/>
                  <a:gd name="T22" fmla="*/ 113 w 397"/>
                  <a:gd name="T23" fmla="*/ 57 h 454"/>
                  <a:gd name="T24" fmla="*/ 170 w 397"/>
                  <a:gd name="T25" fmla="*/ 57 h 454"/>
                  <a:gd name="T26" fmla="*/ 170 w 397"/>
                  <a:gd name="T27" fmla="*/ 0 h 454"/>
                  <a:gd name="T28" fmla="*/ 227 w 397"/>
                  <a:gd name="T29" fmla="*/ 0 h 454"/>
                  <a:gd name="T30" fmla="*/ 227 w 397"/>
                  <a:gd name="T31" fmla="*/ 57 h 454"/>
                  <a:gd name="T32" fmla="*/ 340 w 397"/>
                  <a:gd name="T33" fmla="*/ 57 h 454"/>
                  <a:gd name="T34" fmla="*/ 340 w 397"/>
                  <a:gd name="T35" fmla="*/ 170 h 454"/>
                  <a:gd name="T36" fmla="*/ 397 w 397"/>
                  <a:gd name="T37" fmla="*/ 170 h 454"/>
                  <a:gd name="T38" fmla="*/ 397 w 397"/>
                  <a:gd name="T39" fmla="*/ 227 h 454"/>
                  <a:gd name="T40" fmla="*/ 340 w 397"/>
                  <a:gd name="T41" fmla="*/ 227 h 454"/>
                  <a:gd name="T42" fmla="*/ 340 w 397"/>
                  <a:gd name="T43" fmla="*/ 397 h 4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397" h="454">
                    <a:moveTo>
                      <a:pt x="340" y="397"/>
                    </a:moveTo>
                    <a:lnTo>
                      <a:pt x="227" y="397"/>
                    </a:lnTo>
                    <a:lnTo>
                      <a:pt x="227" y="454"/>
                    </a:lnTo>
                    <a:lnTo>
                      <a:pt x="170" y="454"/>
                    </a:lnTo>
                    <a:lnTo>
                      <a:pt x="113" y="454"/>
                    </a:lnTo>
                    <a:lnTo>
                      <a:pt x="113" y="397"/>
                    </a:lnTo>
                    <a:lnTo>
                      <a:pt x="57" y="397"/>
                    </a:lnTo>
                    <a:lnTo>
                      <a:pt x="57" y="341"/>
                    </a:lnTo>
                    <a:lnTo>
                      <a:pt x="0" y="341"/>
                    </a:lnTo>
                    <a:lnTo>
                      <a:pt x="0" y="114"/>
                    </a:lnTo>
                    <a:lnTo>
                      <a:pt x="113" y="114"/>
                    </a:lnTo>
                    <a:lnTo>
                      <a:pt x="113" y="57"/>
                    </a:lnTo>
                    <a:lnTo>
                      <a:pt x="170" y="57"/>
                    </a:lnTo>
                    <a:lnTo>
                      <a:pt x="170" y="0"/>
                    </a:lnTo>
                    <a:lnTo>
                      <a:pt x="227" y="0"/>
                    </a:lnTo>
                    <a:lnTo>
                      <a:pt x="227" y="57"/>
                    </a:lnTo>
                    <a:lnTo>
                      <a:pt x="340" y="57"/>
                    </a:lnTo>
                    <a:lnTo>
                      <a:pt x="340" y="170"/>
                    </a:lnTo>
                    <a:lnTo>
                      <a:pt x="397" y="170"/>
                    </a:lnTo>
                    <a:lnTo>
                      <a:pt x="397" y="227"/>
                    </a:lnTo>
                    <a:lnTo>
                      <a:pt x="340" y="227"/>
                    </a:lnTo>
                    <a:lnTo>
                      <a:pt x="340" y="397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90" name="Freeform 306"/>
              <p:cNvSpPr>
                <a:spLocks/>
              </p:cNvSpPr>
              <p:nvPr/>
            </p:nvSpPr>
            <p:spPr bwMode="auto">
              <a:xfrm>
                <a:off x="3364" y="4769"/>
                <a:ext cx="1021" cy="794"/>
              </a:xfrm>
              <a:custGeom>
                <a:avLst/>
                <a:gdLst>
                  <a:gd name="T0" fmla="*/ 907 w 1021"/>
                  <a:gd name="T1" fmla="*/ 284 h 794"/>
                  <a:gd name="T2" fmla="*/ 907 w 1021"/>
                  <a:gd name="T3" fmla="*/ 397 h 794"/>
                  <a:gd name="T4" fmla="*/ 964 w 1021"/>
                  <a:gd name="T5" fmla="*/ 397 h 794"/>
                  <a:gd name="T6" fmla="*/ 964 w 1021"/>
                  <a:gd name="T7" fmla="*/ 454 h 794"/>
                  <a:gd name="T8" fmla="*/ 1021 w 1021"/>
                  <a:gd name="T9" fmla="*/ 454 h 794"/>
                  <a:gd name="T10" fmla="*/ 1021 w 1021"/>
                  <a:gd name="T11" fmla="*/ 567 h 794"/>
                  <a:gd name="T12" fmla="*/ 964 w 1021"/>
                  <a:gd name="T13" fmla="*/ 567 h 794"/>
                  <a:gd name="T14" fmla="*/ 964 w 1021"/>
                  <a:gd name="T15" fmla="*/ 624 h 794"/>
                  <a:gd name="T16" fmla="*/ 907 w 1021"/>
                  <a:gd name="T17" fmla="*/ 624 h 794"/>
                  <a:gd name="T18" fmla="*/ 907 w 1021"/>
                  <a:gd name="T19" fmla="*/ 681 h 794"/>
                  <a:gd name="T20" fmla="*/ 851 w 1021"/>
                  <a:gd name="T21" fmla="*/ 681 h 794"/>
                  <a:gd name="T22" fmla="*/ 851 w 1021"/>
                  <a:gd name="T23" fmla="*/ 737 h 794"/>
                  <a:gd name="T24" fmla="*/ 567 w 1021"/>
                  <a:gd name="T25" fmla="*/ 737 h 794"/>
                  <a:gd name="T26" fmla="*/ 567 w 1021"/>
                  <a:gd name="T27" fmla="*/ 794 h 794"/>
                  <a:gd name="T28" fmla="*/ 511 w 1021"/>
                  <a:gd name="T29" fmla="*/ 794 h 794"/>
                  <a:gd name="T30" fmla="*/ 511 w 1021"/>
                  <a:gd name="T31" fmla="*/ 737 h 794"/>
                  <a:gd name="T32" fmla="*/ 454 w 1021"/>
                  <a:gd name="T33" fmla="*/ 737 h 794"/>
                  <a:gd name="T34" fmla="*/ 454 w 1021"/>
                  <a:gd name="T35" fmla="*/ 681 h 794"/>
                  <a:gd name="T36" fmla="*/ 397 w 1021"/>
                  <a:gd name="T37" fmla="*/ 681 h 794"/>
                  <a:gd name="T38" fmla="*/ 397 w 1021"/>
                  <a:gd name="T39" fmla="*/ 624 h 794"/>
                  <a:gd name="T40" fmla="*/ 227 w 1021"/>
                  <a:gd name="T41" fmla="*/ 624 h 794"/>
                  <a:gd name="T42" fmla="*/ 227 w 1021"/>
                  <a:gd name="T43" fmla="*/ 567 h 794"/>
                  <a:gd name="T44" fmla="*/ 57 w 1021"/>
                  <a:gd name="T45" fmla="*/ 567 h 794"/>
                  <a:gd name="T46" fmla="*/ 57 w 1021"/>
                  <a:gd name="T47" fmla="*/ 454 h 794"/>
                  <a:gd name="T48" fmla="*/ 0 w 1021"/>
                  <a:gd name="T49" fmla="*/ 454 h 794"/>
                  <a:gd name="T50" fmla="*/ 0 w 1021"/>
                  <a:gd name="T51" fmla="*/ 227 h 794"/>
                  <a:gd name="T52" fmla="*/ 57 w 1021"/>
                  <a:gd name="T53" fmla="*/ 227 h 794"/>
                  <a:gd name="T54" fmla="*/ 57 w 1021"/>
                  <a:gd name="T55" fmla="*/ 114 h 794"/>
                  <a:gd name="T56" fmla="*/ 114 w 1021"/>
                  <a:gd name="T57" fmla="*/ 114 h 794"/>
                  <a:gd name="T58" fmla="*/ 114 w 1021"/>
                  <a:gd name="T59" fmla="*/ 57 h 794"/>
                  <a:gd name="T60" fmla="*/ 227 w 1021"/>
                  <a:gd name="T61" fmla="*/ 57 h 794"/>
                  <a:gd name="T62" fmla="*/ 227 w 1021"/>
                  <a:gd name="T63" fmla="*/ 0 h 794"/>
                  <a:gd name="T64" fmla="*/ 624 w 1021"/>
                  <a:gd name="T65" fmla="*/ 0 h 794"/>
                  <a:gd name="T66" fmla="*/ 624 w 1021"/>
                  <a:gd name="T67" fmla="*/ 114 h 794"/>
                  <a:gd name="T68" fmla="*/ 737 w 1021"/>
                  <a:gd name="T69" fmla="*/ 114 h 794"/>
                  <a:gd name="T70" fmla="*/ 737 w 1021"/>
                  <a:gd name="T71" fmla="*/ 284 h 794"/>
                  <a:gd name="T72" fmla="*/ 907 w 1021"/>
                  <a:gd name="T73" fmla="*/ 284 h 79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</a:cxnLst>
                <a:rect l="0" t="0" r="r" b="b"/>
                <a:pathLst>
                  <a:path w="1021" h="794">
                    <a:moveTo>
                      <a:pt x="907" y="284"/>
                    </a:moveTo>
                    <a:lnTo>
                      <a:pt x="907" y="397"/>
                    </a:lnTo>
                    <a:lnTo>
                      <a:pt x="964" y="397"/>
                    </a:lnTo>
                    <a:lnTo>
                      <a:pt x="964" y="454"/>
                    </a:lnTo>
                    <a:lnTo>
                      <a:pt x="1021" y="454"/>
                    </a:lnTo>
                    <a:lnTo>
                      <a:pt x="1021" y="567"/>
                    </a:lnTo>
                    <a:lnTo>
                      <a:pt x="964" y="567"/>
                    </a:lnTo>
                    <a:lnTo>
                      <a:pt x="964" y="624"/>
                    </a:lnTo>
                    <a:lnTo>
                      <a:pt x="907" y="624"/>
                    </a:lnTo>
                    <a:lnTo>
                      <a:pt x="907" y="681"/>
                    </a:lnTo>
                    <a:lnTo>
                      <a:pt x="851" y="681"/>
                    </a:lnTo>
                    <a:lnTo>
                      <a:pt x="851" y="737"/>
                    </a:lnTo>
                    <a:lnTo>
                      <a:pt x="567" y="737"/>
                    </a:lnTo>
                    <a:lnTo>
                      <a:pt x="567" y="794"/>
                    </a:lnTo>
                    <a:lnTo>
                      <a:pt x="511" y="794"/>
                    </a:lnTo>
                    <a:lnTo>
                      <a:pt x="511" y="737"/>
                    </a:lnTo>
                    <a:lnTo>
                      <a:pt x="454" y="737"/>
                    </a:lnTo>
                    <a:lnTo>
                      <a:pt x="454" y="681"/>
                    </a:lnTo>
                    <a:lnTo>
                      <a:pt x="397" y="681"/>
                    </a:lnTo>
                    <a:lnTo>
                      <a:pt x="397" y="624"/>
                    </a:lnTo>
                    <a:lnTo>
                      <a:pt x="227" y="624"/>
                    </a:lnTo>
                    <a:lnTo>
                      <a:pt x="227" y="567"/>
                    </a:lnTo>
                    <a:lnTo>
                      <a:pt x="57" y="567"/>
                    </a:lnTo>
                    <a:lnTo>
                      <a:pt x="57" y="454"/>
                    </a:lnTo>
                    <a:lnTo>
                      <a:pt x="0" y="454"/>
                    </a:lnTo>
                    <a:lnTo>
                      <a:pt x="0" y="227"/>
                    </a:lnTo>
                    <a:lnTo>
                      <a:pt x="57" y="227"/>
                    </a:lnTo>
                    <a:lnTo>
                      <a:pt x="57" y="114"/>
                    </a:lnTo>
                    <a:lnTo>
                      <a:pt x="114" y="114"/>
                    </a:lnTo>
                    <a:lnTo>
                      <a:pt x="114" y="57"/>
                    </a:lnTo>
                    <a:lnTo>
                      <a:pt x="227" y="57"/>
                    </a:lnTo>
                    <a:lnTo>
                      <a:pt x="227" y="0"/>
                    </a:lnTo>
                    <a:lnTo>
                      <a:pt x="624" y="0"/>
                    </a:lnTo>
                    <a:lnTo>
                      <a:pt x="624" y="114"/>
                    </a:lnTo>
                    <a:lnTo>
                      <a:pt x="737" y="114"/>
                    </a:lnTo>
                    <a:lnTo>
                      <a:pt x="737" y="284"/>
                    </a:lnTo>
                    <a:lnTo>
                      <a:pt x="907" y="284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91" name="Freeform 307"/>
              <p:cNvSpPr>
                <a:spLocks/>
              </p:cNvSpPr>
              <p:nvPr/>
            </p:nvSpPr>
            <p:spPr bwMode="auto">
              <a:xfrm>
                <a:off x="4271" y="4939"/>
                <a:ext cx="738" cy="907"/>
              </a:xfrm>
              <a:custGeom>
                <a:avLst/>
                <a:gdLst>
                  <a:gd name="T0" fmla="*/ 341 w 738"/>
                  <a:gd name="T1" fmla="*/ 0 h 907"/>
                  <a:gd name="T2" fmla="*/ 341 w 738"/>
                  <a:gd name="T3" fmla="*/ 170 h 907"/>
                  <a:gd name="T4" fmla="*/ 397 w 738"/>
                  <a:gd name="T5" fmla="*/ 170 h 907"/>
                  <a:gd name="T6" fmla="*/ 397 w 738"/>
                  <a:gd name="T7" fmla="*/ 284 h 907"/>
                  <a:gd name="T8" fmla="*/ 567 w 738"/>
                  <a:gd name="T9" fmla="*/ 284 h 907"/>
                  <a:gd name="T10" fmla="*/ 567 w 738"/>
                  <a:gd name="T11" fmla="*/ 567 h 907"/>
                  <a:gd name="T12" fmla="*/ 681 w 738"/>
                  <a:gd name="T13" fmla="*/ 567 h 907"/>
                  <a:gd name="T14" fmla="*/ 681 w 738"/>
                  <a:gd name="T15" fmla="*/ 624 h 907"/>
                  <a:gd name="T16" fmla="*/ 738 w 738"/>
                  <a:gd name="T17" fmla="*/ 624 h 907"/>
                  <a:gd name="T18" fmla="*/ 738 w 738"/>
                  <a:gd name="T19" fmla="*/ 737 h 907"/>
                  <a:gd name="T20" fmla="*/ 681 w 738"/>
                  <a:gd name="T21" fmla="*/ 737 h 907"/>
                  <a:gd name="T22" fmla="*/ 681 w 738"/>
                  <a:gd name="T23" fmla="*/ 794 h 907"/>
                  <a:gd name="T24" fmla="*/ 624 w 738"/>
                  <a:gd name="T25" fmla="*/ 794 h 907"/>
                  <a:gd name="T26" fmla="*/ 624 w 738"/>
                  <a:gd name="T27" fmla="*/ 907 h 907"/>
                  <a:gd name="T28" fmla="*/ 454 w 738"/>
                  <a:gd name="T29" fmla="*/ 907 h 907"/>
                  <a:gd name="T30" fmla="*/ 454 w 738"/>
                  <a:gd name="T31" fmla="*/ 794 h 907"/>
                  <a:gd name="T32" fmla="*/ 341 w 738"/>
                  <a:gd name="T33" fmla="*/ 794 h 907"/>
                  <a:gd name="T34" fmla="*/ 341 w 738"/>
                  <a:gd name="T35" fmla="*/ 737 h 907"/>
                  <a:gd name="T36" fmla="*/ 284 w 738"/>
                  <a:gd name="T37" fmla="*/ 737 h 907"/>
                  <a:gd name="T38" fmla="*/ 284 w 738"/>
                  <a:gd name="T39" fmla="*/ 794 h 907"/>
                  <a:gd name="T40" fmla="*/ 227 w 738"/>
                  <a:gd name="T41" fmla="*/ 794 h 907"/>
                  <a:gd name="T42" fmla="*/ 227 w 738"/>
                  <a:gd name="T43" fmla="*/ 851 h 907"/>
                  <a:gd name="T44" fmla="*/ 171 w 738"/>
                  <a:gd name="T45" fmla="*/ 851 h 907"/>
                  <a:gd name="T46" fmla="*/ 171 w 738"/>
                  <a:gd name="T47" fmla="*/ 794 h 907"/>
                  <a:gd name="T48" fmla="*/ 114 w 738"/>
                  <a:gd name="T49" fmla="*/ 794 h 907"/>
                  <a:gd name="T50" fmla="*/ 114 w 738"/>
                  <a:gd name="T51" fmla="*/ 737 h 907"/>
                  <a:gd name="T52" fmla="*/ 57 w 738"/>
                  <a:gd name="T53" fmla="*/ 737 h 907"/>
                  <a:gd name="T54" fmla="*/ 57 w 738"/>
                  <a:gd name="T55" fmla="*/ 624 h 907"/>
                  <a:gd name="T56" fmla="*/ 0 w 738"/>
                  <a:gd name="T57" fmla="*/ 624 h 907"/>
                  <a:gd name="T58" fmla="*/ 0 w 738"/>
                  <a:gd name="T59" fmla="*/ 454 h 907"/>
                  <a:gd name="T60" fmla="*/ 57 w 738"/>
                  <a:gd name="T61" fmla="*/ 454 h 907"/>
                  <a:gd name="T62" fmla="*/ 57 w 738"/>
                  <a:gd name="T63" fmla="*/ 397 h 907"/>
                  <a:gd name="T64" fmla="*/ 114 w 738"/>
                  <a:gd name="T65" fmla="*/ 397 h 907"/>
                  <a:gd name="T66" fmla="*/ 114 w 738"/>
                  <a:gd name="T67" fmla="*/ 284 h 907"/>
                  <a:gd name="T68" fmla="*/ 57 w 738"/>
                  <a:gd name="T69" fmla="*/ 284 h 907"/>
                  <a:gd name="T70" fmla="*/ 57 w 738"/>
                  <a:gd name="T71" fmla="*/ 227 h 907"/>
                  <a:gd name="T72" fmla="*/ 0 w 738"/>
                  <a:gd name="T73" fmla="*/ 227 h 907"/>
                  <a:gd name="T74" fmla="*/ 0 w 738"/>
                  <a:gd name="T75" fmla="*/ 114 h 907"/>
                  <a:gd name="T76" fmla="*/ 57 w 738"/>
                  <a:gd name="T77" fmla="*/ 114 h 907"/>
                  <a:gd name="T78" fmla="*/ 57 w 738"/>
                  <a:gd name="T79" fmla="*/ 57 h 907"/>
                  <a:gd name="T80" fmla="*/ 171 w 738"/>
                  <a:gd name="T81" fmla="*/ 57 h 907"/>
                  <a:gd name="T82" fmla="*/ 171 w 738"/>
                  <a:gd name="T83" fmla="*/ 114 h 907"/>
                  <a:gd name="T84" fmla="*/ 227 w 738"/>
                  <a:gd name="T85" fmla="*/ 114 h 907"/>
                  <a:gd name="T86" fmla="*/ 227 w 738"/>
                  <a:gd name="T87" fmla="*/ 57 h 907"/>
                  <a:gd name="T88" fmla="*/ 284 w 738"/>
                  <a:gd name="T89" fmla="*/ 57 h 907"/>
                  <a:gd name="T90" fmla="*/ 284 w 738"/>
                  <a:gd name="T91" fmla="*/ 0 h 907"/>
                  <a:gd name="T92" fmla="*/ 341 w 738"/>
                  <a:gd name="T93" fmla="*/ 0 h 90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</a:cxnLst>
                <a:rect l="0" t="0" r="r" b="b"/>
                <a:pathLst>
                  <a:path w="738" h="907">
                    <a:moveTo>
                      <a:pt x="341" y="0"/>
                    </a:moveTo>
                    <a:lnTo>
                      <a:pt x="341" y="170"/>
                    </a:lnTo>
                    <a:lnTo>
                      <a:pt x="397" y="170"/>
                    </a:lnTo>
                    <a:lnTo>
                      <a:pt x="397" y="284"/>
                    </a:lnTo>
                    <a:lnTo>
                      <a:pt x="567" y="284"/>
                    </a:lnTo>
                    <a:lnTo>
                      <a:pt x="567" y="567"/>
                    </a:lnTo>
                    <a:lnTo>
                      <a:pt x="681" y="567"/>
                    </a:lnTo>
                    <a:lnTo>
                      <a:pt x="681" y="624"/>
                    </a:lnTo>
                    <a:lnTo>
                      <a:pt x="738" y="624"/>
                    </a:lnTo>
                    <a:lnTo>
                      <a:pt x="738" y="737"/>
                    </a:lnTo>
                    <a:lnTo>
                      <a:pt x="681" y="737"/>
                    </a:lnTo>
                    <a:lnTo>
                      <a:pt x="681" y="794"/>
                    </a:lnTo>
                    <a:lnTo>
                      <a:pt x="624" y="794"/>
                    </a:lnTo>
                    <a:lnTo>
                      <a:pt x="624" y="907"/>
                    </a:lnTo>
                    <a:lnTo>
                      <a:pt x="454" y="907"/>
                    </a:lnTo>
                    <a:lnTo>
                      <a:pt x="454" y="794"/>
                    </a:lnTo>
                    <a:lnTo>
                      <a:pt x="341" y="794"/>
                    </a:lnTo>
                    <a:lnTo>
                      <a:pt x="341" y="737"/>
                    </a:lnTo>
                    <a:lnTo>
                      <a:pt x="284" y="737"/>
                    </a:lnTo>
                    <a:lnTo>
                      <a:pt x="284" y="794"/>
                    </a:lnTo>
                    <a:lnTo>
                      <a:pt x="227" y="794"/>
                    </a:lnTo>
                    <a:lnTo>
                      <a:pt x="227" y="851"/>
                    </a:lnTo>
                    <a:lnTo>
                      <a:pt x="171" y="851"/>
                    </a:lnTo>
                    <a:lnTo>
                      <a:pt x="171" y="794"/>
                    </a:lnTo>
                    <a:lnTo>
                      <a:pt x="114" y="794"/>
                    </a:lnTo>
                    <a:lnTo>
                      <a:pt x="114" y="737"/>
                    </a:lnTo>
                    <a:lnTo>
                      <a:pt x="57" y="737"/>
                    </a:lnTo>
                    <a:lnTo>
                      <a:pt x="57" y="624"/>
                    </a:lnTo>
                    <a:lnTo>
                      <a:pt x="0" y="624"/>
                    </a:lnTo>
                    <a:lnTo>
                      <a:pt x="0" y="454"/>
                    </a:lnTo>
                    <a:lnTo>
                      <a:pt x="57" y="454"/>
                    </a:lnTo>
                    <a:lnTo>
                      <a:pt x="57" y="397"/>
                    </a:lnTo>
                    <a:lnTo>
                      <a:pt x="114" y="397"/>
                    </a:lnTo>
                    <a:lnTo>
                      <a:pt x="114" y="284"/>
                    </a:lnTo>
                    <a:lnTo>
                      <a:pt x="57" y="284"/>
                    </a:lnTo>
                    <a:lnTo>
                      <a:pt x="57" y="227"/>
                    </a:lnTo>
                    <a:lnTo>
                      <a:pt x="0" y="227"/>
                    </a:lnTo>
                    <a:lnTo>
                      <a:pt x="0" y="114"/>
                    </a:lnTo>
                    <a:lnTo>
                      <a:pt x="57" y="114"/>
                    </a:lnTo>
                    <a:lnTo>
                      <a:pt x="57" y="57"/>
                    </a:lnTo>
                    <a:lnTo>
                      <a:pt x="171" y="57"/>
                    </a:lnTo>
                    <a:lnTo>
                      <a:pt x="171" y="114"/>
                    </a:lnTo>
                    <a:lnTo>
                      <a:pt x="227" y="114"/>
                    </a:lnTo>
                    <a:lnTo>
                      <a:pt x="227" y="57"/>
                    </a:lnTo>
                    <a:lnTo>
                      <a:pt x="284" y="57"/>
                    </a:lnTo>
                    <a:lnTo>
                      <a:pt x="284" y="0"/>
                    </a:lnTo>
                    <a:lnTo>
                      <a:pt x="341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92" name="Freeform 308"/>
              <p:cNvSpPr>
                <a:spLocks/>
              </p:cNvSpPr>
              <p:nvPr/>
            </p:nvSpPr>
            <p:spPr bwMode="auto">
              <a:xfrm>
                <a:off x="4045" y="5450"/>
                <a:ext cx="964" cy="1077"/>
              </a:xfrm>
              <a:custGeom>
                <a:avLst/>
                <a:gdLst>
                  <a:gd name="T0" fmla="*/ 907 w 964"/>
                  <a:gd name="T1" fmla="*/ 1077 h 1077"/>
                  <a:gd name="T2" fmla="*/ 907 w 964"/>
                  <a:gd name="T3" fmla="*/ 1020 h 1077"/>
                  <a:gd name="T4" fmla="*/ 964 w 964"/>
                  <a:gd name="T5" fmla="*/ 1020 h 1077"/>
                  <a:gd name="T6" fmla="*/ 964 w 964"/>
                  <a:gd name="T7" fmla="*/ 850 h 1077"/>
                  <a:gd name="T8" fmla="*/ 907 w 964"/>
                  <a:gd name="T9" fmla="*/ 850 h 1077"/>
                  <a:gd name="T10" fmla="*/ 907 w 964"/>
                  <a:gd name="T11" fmla="*/ 793 h 1077"/>
                  <a:gd name="T12" fmla="*/ 850 w 964"/>
                  <a:gd name="T13" fmla="*/ 793 h 1077"/>
                  <a:gd name="T14" fmla="*/ 850 w 964"/>
                  <a:gd name="T15" fmla="*/ 737 h 1077"/>
                  <a:gd name="T16" fmla="*/ 793 w 964"/>
                  <a:gd name="T17" fmla="*/ 737 h 1077"/>
                  <a:gd name="T18" fmla="*/ 793 w 964"/>
                  <a:gd name="T19" fmla="*/ 623 h 1077"/>
                  <a:gd name="T20" fmla="*/ 737 w 964"/>
                  <a:gd name="T21" fmla="*/ 623 h 1077"/>
                  <a:gd name="T22" fmla="*/ 737 w 964"/>
                  <a:gd name="T23" fmla="*/ 567 h 1077"/>
                  <a:gd name="T24" fmla="*/ 680 w 964"/>
                  <a:gd name="T25" fmla="*/ 567 h 1077"/>
                  <a:gd name="T26" fmla="*/ 680 w 964"/>
                  <a:gd name="T27" fmla="*/ 623 h 1077"/>
                  <a:gd name="T28" fmla="*/ 567 w 964"/>
                  <a:gd name="T29" fmla="*/ 623 h 1077"/>
                  <a:gd name="T30" fmla="*/ 567 w 964"/>
                  <a:gd name="T31" fmla="*/ 680 h 1077"/>
                  <a:gd name="T32" fmla="*/ 453 w 964"/>
                  <a:gd name="T33" fmla="*/ 680 h 1077"/>
                  <a:gd name="T34" fmla="*/ 453 w 964"/>
                  <a:gd name="T35" fmla="*/ 623 h 1077"/>
                  <a:gd name="T36" fmla="*/ 397 w 964"/>
                  <a:gd name="T37" fmla="*/ 623 h 1077"/>
                  <a:gd name="T38" fmla="*/ 397 w 964"/>
                  <a:gd name="T39" fmla="*/ 567 h 1077"/>
                  <a:gd name="T40" fmla="*/ 340 w 964"/>
                  <a:gd name="T41" fmla="*/ 567 h 1077"/>
                  <a:gd name="T42" fmla="*/ 340 w 964"/>
                  <a:gd name="T43" fmla="*/ 340 h 1077"/>
                  <a:gd name="T44" fmla="*/ 397 w 964"/>
                  <a:gd name="T45" fmla="*/ 340 h 1077"/>
                  <a:gd name="T46" fmla="*/ 397 w 964"/>
                  <a:gd name="T47" fmla="*/ 283 h 1077"/>
                  <a:gd name="T48" fmla="*/ 340 w 964"/>
                  <a:gd name="T49" fmla="*/ 283 h 1077"/>
                  <a:gd name="T50" fmla="*/ 340 w 964"/>
                  <a:gd name="T51" fmla="*/ 226 h 1077"/>
                  <a:gd name="T52" fmla="*/ 283 w 964"/>
                  <a:gd name="T53" fmla="*/ 226 h 1077"/>
                  <a:gd name="T54" fmla="*/ 283 w 964"/>
                  <a:gd name="T55" fmla="*/ 113 h 1077"/>
                  <a:gd name="T56" fmla="*/ 226 w 964"/>
                  <a:gd name="T57" fmla="*/ 113 h 1077"/>
                  <a:gd name="T58" fmla="*/ 226 w 964"/>
                  <a:gd name="T59" fmla="*/ 0 h 1077"/>
                  <a:gd name="T60" fmla="*/ 170 w 964"/>
                  <a:gd name="T61" fmla="*/ 0 h 1077"/>
                  <a:gd name="T62" fmla="*/ 170 w 964"/>
                  <a:gd name="T63" fmla="*/ 56 h 1077"/>
                  <a:gd name="T64" fmla="*/ 56 w 964"/>
                  <a:gd name="T65" fmla="*/ 56 h 1077"/>
                  <a:gd name="T66" fmla="*/ 56 w 964"/>
                  <a:gd name="T67" fmla="*/ 113 h 1077"/>
                  <a:gd name="T68" fmla="*/ 0 w 964"/>
                  <a:gd name="T69" fmla="*/ 113 h 1077"/>
                  <a:gd name="T70" fmla="*/ 0 w 964"/>
                  <a:gd name="T71" fmla="*/ 226 h 1077"/>
                  <a:gd name="T72" fmla="*/ 56 w 964"/>
                  <a:gd name="T73" fmla="*/ 226 h 1077"/>
                  <a:gd name="T74" fmla="*/ 56 w 964"/>
                  <a:gd name="T75" fmla="*/ 396 h 1077"/>
                  <a:gd name="T76" fmla="*/ 113 w 964"/>
                  <a:gd name="T77" fmla="*/ 396 h 1077"/>
                  <a:gd name="T78" fmla="*/ 113 w 964"/>
                  <a:gd name="T79" fmla="*/ 567 h 1077"/>
                  <a:gd name="T80" fmla="*/ 226 w 964"/>
                  <a:gd name="T81" fmla="*/ 567 h 1077"/>
                  <a:gd name="T82" fmla="*/ 226 w 964"/>
                  <a:gd name="T83" fmla="*/ 623 h 1077"/>
                  <a:gd name="T84" fmla="*/ 283 w 964"/>
                  <a:gd name="T85" fmla="*/ 623 h 1077"/>
                  <a:gd name="T86" fmla="*/ 283 w 964"/>
                  <a:gd name="T87" fmla="*/ 680 h 1077"/>
                  <a:gd name="T88" fmla="*/ 340 w 964"/>
                  <a:gd name="T89" fmla="*/ 680 h 1077"/>
                  <a:gd name="T90" fmla="*/ 340 w 964"/>
                  <a:gd name="T91" fmla="*/ 737 h 1077"/>
                  <a:gd name="T92" fmla="*/ 397 w 964"/>
                  <a:gd name="T93" fmla="*/ 737 h 1077"/>
                  <a:gd name="T94" fmla="*/ 397 w 964"/>
                  <a:gd name="T95" fmla="*/ 1020 h 1077"/>
                  <a:gd name="T96" fmla="*/ 510 w 964"/>
                  <a:gd name="T97" fmla="*/ 1020 h 1077"/>
                  <a:gd name="T98" fmla="*/ 510 w 964"/>
                  <a:gd name="T99" fmla="*/ 963 h 1077"/>
                  <a:gd name="T100" fmla="*/ 680 w 964"/>
                  <a:gd name="T101" fmla="*/ 963 h 1077"/>
                  <a:gd name="T102" fmla="*/ 680 w 964"/>
                  <a:gd name="T103" fmla="*/ 1020 h 1077"/>
                  <a:gd name="T104" fmla="*/ 793 w 964"/>
                  <a:gd name="T105" fmla="*/ 1020 h 1077"/>
                  <a:gd name="T106" fmla="*/ 793 w 964"/>
                  <a:gd name="T107" fmla="*/ 1077 h 1077"/>
                  <a:gd name="T108" fmla="*/ 907 w 964"/>
                  <a:gd name="T109" fmla="*/ 1077 h 107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</a:cxnLst>
                <a:rect l="0" t="0" r="r" b="b"/>
                <a:pathLst>
                  <a:path w="964" h="1077">
                    <a:moveTo>
                      <a:pt x="907" y="1077"/>
                    </a:moveTo>
                    <a:lnTo>
                      <a:pt x="907" y="1020"/>
                    </a:lnTo>
                    <a:lnTo>
                      <a:pt x="964" y="1020"/>
                    </a:lnTo>
                    <a:lnTo>
                      <a:pt x="964" y="850"/>
                    </a:lnTo>
                    <a:lnTo>
                      <a:pt x="907" y="850"/>
                    </a:lnTo>
                    <a:lnTo>
                      <a:pt x="907" y="793"/>
                    </a:lnTo>
                    <a:lnTo>
                      <a:pt x="850" y="793"/>
                    </a:lnTo>
                    <a:lnTo>
                      <a:pt x="850" y="737"/>
                    </a:lnTo>
                    <a:lnTo>
                      <a:pt x="793" y="737"/>
                    </a:lnTo>
                    <a:lnTo>
                      <a:pt x="793" y="623"/>
                    </a:lnTo>
                    <a:lnTo>
                      <a:pt x="737" y="623"/>
                    </a:lnTo>
                    <a:lnTo>
                      <a:pt x="737" y="567"/>
                    </a:lnTo>
                    <a:lnTo>
                      <a:pt x="680" y="567"/>
                    </a:lnTo>
                    <a:lnTo>
                      <a:pt x="680" y="623"/>
                    </a:lnTo>
                    <a:lnTo>
                      <a:pt x="567" y="623"/>
                    </a:lnTo>
                    <a:lnTo>
                      <a:pt x="567" y="680"/>
                    </a:lnTo>
                    <a:lnTo>
                      <a:pt x="453" y="680"/>
                    </a:lnTo>
                    <a:lnTo>
                      <a:pt x="453" y="623"/>
                    </a:lnTo>
                    <a:lnTo>
                      <a:pt x="397" y="623"/>
                    </a:lnTo>
                    <a:lnTo>
                      <a:pt x="397" y="567"/>
                    </a:lnTo>
                    <a:lnTo>
                      <a:pt x="340" y="567"/>
                    </a:lnTo>
                    <a:lnTo>
                      <a:pt x="340" y="340"/>
                    </a:lnTo>
                    <a:lnTo>
                      <a:pt x="397" y="340"/>
                    </a:lnTo>
                    <a:lnTo>
                      <a:pt x="397" y="283"/>
                    </a:lnTo>
                    <a:lnTo>
                      <a:pt x="340" y="283"/>
                    </a:lnTo>
                    <a:lnTo>
                      <a:pt x="340" y="226"/>
                    </a:lnTo>
                    <a:lnTo>
                      <a:pt x="283" y="226"/>
                    </a:lnTo>
                    <a:lnTo>
                      <a:pt x="283" y="113"/>
                    </a:lnTo>
                    <a:lnTo>
                      <a:pt x="226" y="113"/>
                    </a:lnTo>
                    <a:lnTo>
                      <a:pt x="226" y="0"/>
                    </a:lnTo>
                    <a:lnTo>
                      <a:pt x="170" y="0"/>
                    </a:lnTo>
                    <a:lnTo>
                      <a:pt x="170" y="56"/>
                    </a:lnTo>
                    <a:lnTo>
                      <a:pt x="56" y="56"/>
                    </a:lnTo>
                    <a:lnTo>
                      <a:pt x="56" y="113"/>
                    </a:lnTo>
                    <a:lnTo>
                      <a:pt x="0" y="113"/>
                    </a:lnTo>
                    <a:lnTo>
                      <a:pt x="0" y="226"/>
                    </a:lnTo>
                    <a:lnTo>
                      <a:pt x="56" y="226"/>
                    </a:lnTo>
                    <a:lnTo>
                      <a:pt x="56" y="396"/>
                    </a:lnTo>
                    <a:lnTo>
                      <a:pt x="113" y="396"/>
                    </a:lnTo>
                    <a:lnTo>
                      <a:pt x="113" y="567"/>
                    </a:lnTo>
                    <a:lnTo>
                      <a:pt x="226" y="567"/>
                    </a:lnTo>
                    <a:lnTo>
                      <a:pt x="226" y="623"/>
                    </a:lnTo>
                    <a:lnTo>
                      <a:pt x="283" y="623"/>
                    </a:lnTo>
                    <a:lnTo>
                      <a:pt x="283" y="680"/>
                    </a:lnTo>
                    <a:lnTo>
                      <a:pt x="340" y="680"/>
                    </a:lnTo>
                    <a:lnTo>
                      <a:pt x="340" y="737"/>
                    </a:lnTo>
                    <a:lnTo>
                      <a:pt x="397" y="737"/>
                    </a:lnTo>
                    <a:lnTo>
                      <a:pt x="397" y="1020"/>
                    </a:lnTo>
                    <a:lnTo>
                      <a:pt x="510" y="1020"/>
                    </a:lnTo>
                    <a:lnTo>
                      <a:pt x="510" y="963"/>
                    </a:lnTo>
                    <a:lnTo>
                      <a:pt x="680" y="963"/>
                    </a:lnTo>
                    <a:lnTo>
                      <a:pt x="680" y="1020"/>
                    </a:lnTo>
                    <a:lnTo>
                      <a:pt x="793" y="1020"/>
                    </a:lnTo>
                    <a:lnTo>
                      <a:pt x="793" y="1077"/>
                    </a:lnTo>
                    <a:lnTo>
                      <a:pt x="907" y="1077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95" name="Freeform 311"/>
              <p:cNvSpPr>
                <a:spLocks/>
              </p:cNvSpPr>
              <p:nvPr/>
            </p:nvSpPr>
            <p:spPr bwMode="auto">
              <a:xfrm>
                <a:off x="2287" y="4202"/>
                <a:ext cx="170" cy="170"/>
              </a:xfrm>
              <a:custGeom>
                <a:avLst/>
                <a:gdLst>
                  <a:gd name="T0" fmla="*/ 170 w 170"/>
                  <a:gd name="T1" fmla="*/ 0 h 170"/>
                  <a:gd name="T2" fmla="*/ 170 w 170"/>
                  <a:gd name="T3" fmla="*/ 114 h 170"/>
                  <a:gd name="T4" fmla="*/ 113 w 170"/>
                  <a:gd name="T5" fmla="*/ 114 h 170"/>
                  <a:gd name="T6" fmla="*/ 113 w 170"/>
                  <a:gd name="T7" fmla="*/ 170 h 170"/>
                  <a:gd name="T8" fmla="*/ 57 w 170"/>
                  <a:gd name="T9" fmla="*/ 170 h 170"/>
                  <a:gd name="T10" fmla="*/ 57 w 170"/>
                  <a:gd name="T11" fmla="*/ 57 h 170"/>
                  <a:gd name="T12" fmla="*/ 0 w 170"/>
                  <a:gd name="T13" fmla="*/ 57 h 170"/>
                  <a:gd name="T14" fmla="*/ 0 w 170"/>
                  <a:gd name="T15" fmla="*/ 0 h 170"/>
                  <a:gd name="T16" fmla="*/ 170 w 170"/>
                  <a:gd name="T17" fmla="*/ 0 h 17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70" h="170">
                    <a:moveTo>
                      <a:pt x="170" y="0"/>
                    </a:moveTo>
                    <a:lnTo>
                      <a:pt x="170" y="114"/>
                    </a:lnTo>
                    <a:lnTo>
                      <a:pt x="113" y="114"/>
                    </a:lnTo>
                    <a:lnTo>
                      <a:pt x="113" y="170"/>
                    </a:lnTo>
                    <a:lnTo>
                      <a:pt x="57" y="170"/>
                    </a:lnTo>
                    <a:lnTo>
                      <a:pt x="57" y="57"/>
                    </a:lnTo>
                    <a:lnTo>
                      <a:pt x="0" y="57"/>
                    </a:lnTo>
                    <a:lnTo>
                      <a:pt x="0" y="0"/>
                    </a:lnTo>
                    <a:lnTo>
                      <a:pt x="170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96" name="Freeform 312"/>
              <p:cNvSpPr>
                <a:spLocks/>
              </p:cNvSpPr>
              <p:nvPr/>
            </p:nvSpPr>
            <p:spPr bwMode="auto">
              <a:xfrm>
                <a:off x="2230" y="4316"/>
                <a:ext cx="114" cy="226"/>
              </a:xfrm>
              <a:custGeom>
                <a:avLst/>
                <a:gdLst>
                  <a:gd name="T0" fmla="*/ 57 w 114"/>
                  <a:gd name="T1" fmla="*/ 0 h 226"/>
                  <a:gd name="T2" fmla="*/ 57 w 114"/>
                  <a:gd name="T3" fmla="*/ 56 h 226"/>
                  <a:gd name="T4" fmla="*/ 114 w 114"/>
                  <a:gd name="T5" fmla="*/ 56 h 226"/>
                  <a:gd name="T6" fmla="*/ 114 w 114"/>
                  <a:gd name="T7" fmla="*/ 170 h 226"/>
                  <a:gd name="T8" fmla="*/ 57 w 114"/>
                  <a:gd name="T9" fmla="*/ 170 h 226"/>
                  <a:gd name="T10" fmla="*/ 57 w 114"/>
                  <a:gd name="T11" fmla="*/ 226 h 226"/>
                  <a:gd name="T12" fmla="*/ 0 w 114"/>
                  <a:gd name="T13" fmla="*/ 226 h 226"/>
                  <a:gd name="T14" fmla="*/ 0 w 114"/>
                  <a:gd name="T15" fmla="*/ 0 h 226"/>
                  <a:gd name="T16" fmla="*/ 57 w 114"/>
                  <a:gd name="T17" fmla="*/ 0 h 2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14" h="226">
                    <a:moveTo>
                      <a:pt x="57" y="0"/>
                    </a:moveTo>
                    <a:lnTo>
                      <a:pt x="57" y="56"/>
                    </a:lnTo>
                    <a:lnTo>
                      <a:pt x="114" y="56"/>
                    </a:lnTo>
                    <a:lnTo>
                      <a:pt x="114" y="170"/>
                    </a:lnTo>
                    <a:lnTo>
                      <a:pt x="57" y="170"/>
                    </a:lnTo>
                    <a:lnTo>
                      <a:pt x="57" y="226"/>
                    </a:lnTo>
                    <a:lnTo>
                      <a:pt x="0" y="226"/>
                    </a:lnTo>
                    <a:lnTo>
                      <a:pt x="0" y="0"/>
                    </a:lnTo>
                    <a:lnTo>
                      <a:pt x="57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97" name="Freeform 313"/>
              <p:cNvSpPr>
                <a:spLocks/>
              </p:cNvSpPr>
              <p:nvPr/>
            </p:nvSpPr>
            <p:spPr bwMode="auto">
              <a:xfrm>
                <a:off x="1720" y="4599"/>
                <a:ext cx="510" cy="737"/>
              </a:xfrm>
              <a:custGeom>
                <a:avLst/>
                <a:gdLst>
                  <a:gd name="T0" fmla="*/ 510 w 510"/>
                  <a:gd name="T1" fmla="*/ 0 h 737"/>
                  <a:gd name="T2" fmla="*/ 283 w 510"/>
                  <a:gd name="T3" fmla="*/ 0 h 737"/>
                  <a:gd name="T4" fmla="*/ 283 w 510"/>
                  <a:gd name="T5" fmla="*/ 57 h 737"/>
                  <a:gd name="T6" fmla="*/ 227 w 510"/>
                  <a:gd name="T7" fmla="*/ 57 h 737"/>
                  <a:gd name="T8" fmla="*/ 227 w 510"/>
                  <a:gd name="T9" fmla="*/ 170 h 737"/>
                  <a:gd name="T10" fmla="*/ 170 w 510"/>
                  <a:gd name="T11" fmla="*/ 170 h 737"/>
                  <a:gd name="T12" fmla="*/ 170 w 510"/>
                  <a:gd name="T13" fmla="*/ 284 h 737"/>
                  <a:gd name="T14" fmla="*/ 0 w 510"/>
                  <a:gd name="T15" fmla="*/ 284 h 737"/>
                  <a:gd name="T16" fmla="*/ 0 w 510"/>
                  <a:gd name="T17" fmla="*/ 454 h 737"/>
                  <a:gd name="T18" fmla="*/ 170 w 510"/>
                  <a:gd name="T19" fmla="*/ 454 h 737"/>
                  <a:gd name="T20" fmla="*/ 170 w 510"/>
                  <a:gd name="T21" fmla="*/ 510 h 737"/>
                  <a:gd name="T22" fmla="*/ 113 w 510"/>
                  <a:gd name="T23" fmla="*/ 510 h 737"/>
                  <a:gd name="T24" fmla="*/ 113 w 510"/>
                  <a:gd name="T25" fmla="*/ 624 h 737"/>
                  <a:gd name="T26" fmla="*/ 0 w 510"/>
                  <a:gd name="T27" fmla="*/ 624 h 737"/>
                  <a:gd name="T28" fmla="*/ 0 w 510"/>
                  <a:gd name="T29" fmla="*/ 737 h 737"/>
                  <a:gd name="T30" fmla="*/ 170 w 510"/>
                  <a:gd name="T31" fmla="*/ 737 h 737"/>
                  <a:gd name="T32" fmla="*/ 170 w 510"/>
                  <a:gd name="T33" fmla="*/ 680 h 737"/>
                  <a:gd name="T34" fmla="*/ 227 w 510"/>
                  <a:gd name="T35" fmla="*/ 680 h 737"/>
                  <a:gd name="T36" fmla="*/ 227 w 510"/>
                  <a:gd name="T37" fmla="*/ 624 h 737"/>
                  <a:gd name="T38" fmla="*/ 283 w 510"/>
                  <a:gd name="T39" fmla="*/ 624 h 737"/>
                  <a:gd name="T40" fmla="*/ 283 w 510"/>
                  <a:gd name="T41" fmla="*/ 567 h 737"/>
                  <a:gd name="T42" fmla="*/ 340 w 510"/>
                  <a:gd name="T43" fmla="*/ 567 h 737"/>
                  <a:gd name="T44" fmla="*/ 340 w 510"/>
                  <a:gd name="T45" fmla="*/ 510 h 737"/>
                  <a:gd name="T46" fmla="*/ 283 w 510"/>
                  <a:gd name="T47" fmla="*/ 510 h 737"/>
                  <a:gd name="T48" fmla="*/ 283 w 510"/>
                  <a:gd name="T49" fmla="*/ 454 h 737"/>
                  <a:gd name="T50" fmla="*/ 340 w 510"/>
                  <a:gd name="T51" fmla="*/ 454 h 737"/>
                  <a:gd name="T52" fmla="*/ 340 w 510"/>
                  <a:gd name="T53" fmla="*/ 397 h 737"/>
                  <a:gd name="T54" fmla="*/ 397 w 510"/>
                  <a:gd name="T55" fmla="*/ 397 h 737"/>
                  <a:gd name="T56" fmla="*/ 397 w 510"/>
                  <a:gd name="T57" fmla="*/ 284 h 737"/>
                  <a:gd name="T58" fmla="*/ 397 w 510"/>
                  <a:gd name="T59" fmla="*/ 227 h 737"/>
                  <a:gd name="T60" fmla="*/ 453 w 510"/>
                  <a:gd name="T61" fmla="*/ 227 h 737"/>
                  <a:gd name="T62" fmla="*/ 453 w 510"/>
                  <a:gd name="T63" fmla="*/ 113 h 737"/>
                  <a:gd name="T64" fmla="*/ 510 w 510"/>
                  <a:gd name="T65" fmla="*/ 113 h 737"/>
                  <a:gd name="T66" fmla="*/ 510 w 510"/>
                  <a:gd name="T67" fmla="*/ 0 h 7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</a:cxnLst>
                <a:rect l="0" t="0" r="r" b="b"/>
                <a:pathLst>
                  <a:path w="510" h="737">
                    <a:moveTo>
                      <a:pt x="510" y="0"/>
                    </a:moveTo>
                    <a:lnTo>
                      <a:pt x="283" y="0"/>
                    </a:lnTo>
                    <a:lnTo>
                      <a:pt x="283" y="57"/>
                    </a:lnTo>
                    <a:lnTo>
                      <a:pt x="227" y="57"/>
                    </a:lnTo>
                    <a:lnTo>
                      <a:pt x="227" y="170"/>
                    </a:lnTo>
                    <a:lnTo>
                      <a:pt x="170" y="170"/>
                    </a:lnTo>
                    <a:lnTo>
                      <a:pt x="170" y="284"/>
                    </a:lnTo>
                    <a:lnTo>
                      <a:pt x="0" y="284"/>
                    </a:lnTo>
                    <a:lnTo>
                      <a:pt x="0" y="454"/>
                    </a:lnTo>
                    <a:lnTo>
                      <a:pt x="170" y="454"/>
                    </a:lnTo>
                    <a:lnTo>
                      <a:pt x="170" y="510"/>
                    </a:lnTo>
                    <a:lnTo>
                      <a:pt x="113" y="510"/>
                    </a:lnTo>
                    <a:lnTo>
                      <a:pt x="113" y="624"/>
                    </a:lnTo>
                    <a:lnTo>
                      <a:pt x="0" y="624"/>
                    </a:lnTo>
                    <a:lnTo>
                      <a:pt x="0" y="737"/>
                    </a:lnTo>
                    <a:lnTo>
                      <a:pt x="170" y="737"/>
                    </a:lnTo>
                    <a:lnTo>
                      <a:pt x="170" y="680"/>
                    </a:lnTo>
                    <a:lnTo>
                      <a:pt x="227" y="680"/>
                    </a:lnTo>
                    <a:lnTo>
                      <a:pt x="227" y="624"/>
                    </a:lnTo>
                    <a:lnTo>
                      <a:pt x="283" y="624"/>
                    </a:lnTo>
                    <a:lnTo>
                      <a:pt x="283" y="567"/>
                    </a:lnTo>
                    <a:lnTo>
                      <a:pt x="340" y="567"/>
                    </a:lnTo>
                    <a:lnTo>
                      <a:pt x="340" y="510"/>
                    </a:lnTo>
                    <a:lnTo>
                      <a:pt x="283" y="510"/>
                    </a:lnTo>
                    <a:lnTo>
                      <a:pt x="283" y="454"/>
                    </a:lnTo>
                    <a:lnTo>
                      <a:pt x="340" y="454"/>
                    </a:lnTo>
                    <a:lnTo>
                      <a:pt x="340" y="397"/>
                    </a:lnTo>
                    <a:lnTo>
                      <a:pt x="397" y="397"/>
                    </a:lnTo>
                    <a:lnTo>
                      <a:pt x="397" y="284"/>
                    </a:lnTo>
                    <a:lnTo>
                      <a:pt x="397" y="227"/>
                    </a:lnTo>
                    <a:lnTo>
                      <a:pt x="453" y="227"/>
                    </a:lnTo>
                    <a:lnTo>
                      <a:pt x="453" y="113"/>
                    </a:lnTo>
                    <a:lnTo>
                      <a:pt x="510" y="113"/>
                    </a:lnTo>
                    <a:lnTo>
                      <a:pt x="510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98" name="Freeform 314"/>
              <p:cNvSpPr>
                <a:spLocks/>
              </p:cNvSpPr>
              <p:nvPr/>
            </p:nvSpPr>
            <p:spPr bwMode="auto">
              <a:xfrm>
                <a:off x="2003" y="5279"/>
                <a:ext cx="114" cy="171"/>
              </a:xfrm>
              <a:custGeom>
                <a:avLst/>
                <a:gdLst>
                  <a:gd name="T0" fmla="*/ 0 w 114"/>
                  <a:gd name="T1" fmla="*/ 0 h 171"/>
                  <a:gd name="T2" fmla="*/ 0 w 114"/>
                  <a:gd name="T3" fmla="*/ 114 h 171"/>
                  <a:gd name="T4" fmla="*/ 57 w 114"/>
                  <a:gd name="T5" fmla="*/ 114 h 171"/>
                  <a:gd name="T6" fmla="*/ 57 w 114"/>
                  <a:gd name="T7" fmla="*/ 171 h 171"/>
                  <a:gd name="T8" fmla="*/ 114 w 114"/>
                  <a:gd name="T9" fmla="*/ 171 h 171"/>
                  <a:gd name="T10" fmla="*/ 114 w 114"/>
                  <a:gd name="T11" fmla="*/ 57 h 171"/>
                  <a:gd name="T12" fmla="*/ 57 w 114"/>
                  <a:gd name="T13" fmla="*/ 57 h 171"/>
                  <a:gd name="T14" fmla="*/ 57 w 114"/>
                  <a:gd name="T15" fmla="*/ 0 h 171"/>
                  <a:gd name="T16" fmla="*/ 0 w 114"/>
                  <a:gd name="T17" fmla="*/ 0 h 17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14" h="171">
                    <a:moveTo>
                      <a:pt x="0" y="0"/>
                    </a:moveTo>
                    <a:lnTo>
                      <a:pt x="0" y="114"/>
                    </a:lnTo>
                    <a:lnTo>
                      <a:pt x="57" y="114"/>
                    </a:lnTo>
                    <a:lnTo>
                      <a:pt x="57" y="171"/>
                    </a:lnTo>
                    <a:lnTo>
                      <a:pt x="114" y="171"/>
                    </a:lnTo>
                    <a:lnTo>
                      <a:pt x="114" y="57"/>
                    </a:lnTo>
                    <a:lnTo>
                      <a:pt x="57" y="57"/>
                    </a:lnTo>
                    <a:lnTo>
                      <a:pt x="57" y="0"/>
                    </a:lnTo>
                    <a:lnTo>
                      <a:pt x="0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99" name="Freeform 315"/>
              <p:cNvSpPr>
                <a:spLocks/>
              </p:cNvSpPr>
              <p:nvPr/>
            </p:nvSpPr>
            <p:spPr bwMode="auto">
              <a:xfrm>
                <a:off x="1550" y="5506"/>
                <a:ext cx="283" cy="227"/>
              </a:xfrm>
              <a:custGeom>
                <a:avLst/>
                <a:gdLst>
                  <a:gd name="T0" fmla="*/ 283 w 283"/>
                  <a:gd name="T1" fmla="*/ 0 h 227"/>
                  <a:gd name="T2" fmla="*/ 170 w 283"/>
                  <a:gd name="T3" fmla="*/ 0 h 227"/>
                  <a:gd name="T4" fmla="*/ 170 w 283"/>
                  <a:gd name="T5" fmla="*/ 57 h 227"/>
                  <a:gd name="T6" fmla="*/ 113 w 283"/>
                  <a:gd name="T7" fmla="*/ 57 h 227"/>
                  <a:gd name="T8" fmla="*/ 113 w 283"/>
                  <a:gd name="T9" fmla="*/ 170 h 227"/>
                  <a:gd name="T10" fmla="*/ 0 w 283"/>
                  <a:gd name="T11" fmla="*/ 170 h 227"/>
                  <a:gd name="T12" fmla="*/ 0 w 283"/>
                  <a:gd name="T13" fmla="*/ 227 h 227"/>
                  <a:gd name="T14" fmla="*/ 170 w 283"/>
                  <a:gd name="T15" fmla="*/ 227 h 227"/>
                  <a:gd name="T16" fmla="*/ 170 w 283"/>
                  <a:gd name="T17" fmla="*/ 170 h 227"/>
                  <a:gd name="T18" fmla="*/ 227 w 283"/>
                  <a:gd name="T19" fmla="*/ 170 h 227"/>
                  <a:gd name="T20" fmla="*/ 227 w 283"/>
                  <a:gd name="T21" fmla="*/ 114 h 227"/>
                  <a:gd name="T22" fmla="*/ 283 w 283"/>
                  <a:gd name="T23" fmla="*/ 114 h 227"/>
                  <a:gd name="T24" fmla="*/ 283 w 283"/>
                  <a:gd name="T25" fmla="*/ 0 h 2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283" h="227">
                    <a:moveTo>
                      <a:pt x="283" y="0"/>
                    </a:moveTo>
                    <a:lnTo>
                      <a:pt x="170" y="0"/>
                    </a:lnTo>
                    <a:lnTo>
                      <a:pt x="170" y="57"/>
                    </a:lnTo>
                    <a:lnTo>
                      <a:pt x="113" y="57"/>
                    </a:lnTo>
                    <a:lnTo>
                      <a:pt x="113" y="170"/>
                    </a:lnTo>
                    <a:lnTo>
                      <a:pt x="0" y="170"/>
                    </a:lnTo>
                    <a:lnTo>
                      <a:pt x="0" y="227"/>
                    </a:lnTo>
                    <a:lnTo>
                      <a:pt x="170" y="227"/>
                    </a:lnTo>
                    <a:lnTo>
                      <a:pt x="170" y="170"/>
                    </a:lnTo>
                    <a:lnTo>
                      <a:pt x="227" y="170"/>
                    </a:lnTo>
                    <a:lnTo>
                      <a:pt x="227" y="114"/>
                    </a:lnTo>
                    <a:lnTo>
                      <a:pt x="283" y="114"/>
                    </a:lnTo>
                    <a:lnTo>
                      <a:pt x="283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700" name="Freeform 316"/>
              <p:cNvSpPr>
                <a:spLocks/>
              </p:cNvSpPr>
              <p:nvPr/>
            </p:nvSpPr>
            <p:spPr bwMode="auto">
              <a:xfrm>
                <a:off x="1550" y="5450"/>
                <a:ext cx="170" cy="113"/>
              </a:xfrm>
              <a:custGeom>
                <a:avLst/>
                <a:gdLst>
                  <a:gd name="T0" fmla="*/ 113 w 170"/>
                  <a:gd name="T1" fmla="*/ 0 h 113"/>
                  <a:gd name="T2" fmla="*/ 0 w 170"/>
                  <a:gd name="T3" fmla="*/ 0 h 113"/>
                  <a:gd name="T4" fmla="*/ 0 w 170"/>
                  <a:gd name="T5" fmla="*/ 56 h 113"/>
                  <a:gd name="T6" fmla="*/ 56 w 170"/>
                  <a:gd name="T7" fmla="*/ 56 h 113"/>
                  <a:gd name="T8" fmla="*/ 56 w 170"/>
                  <a:gd name="T9" fmla="*/ 113 h 113"/>
                  <a:gd name="T10" fmla="*/ 113 w 170"/>
                  <a:gd name="T11" fmla="*/ 113 h 113"/>
                  <a:gd name="T12" fmla="*/ 113 w 170"/>
                  <a:gd name="T13" fmla="*/ 56 h 113"/>
                  <a:gd name="T14" fmla="*/ 170 w 170"/>
                  <a:gd name="T15" fmla="*/ 56 h 113"/>
                  <a:gd name="T16" fmla="*/ 170 w 170"/>
                  <a:gd name="T17" fmla="*/ 0 h 113"/>
                  <a:gd name="T18" fmla="*/ 113 w 170"/>
                  <a:gd name="T19" fmla="*/ 0 h 1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170" h="113">
                    <a:moveTo>
                      <a:pt x="113" y="0"/>
                    </a:moveTo>
                    <a:lnTo>
                      <a:pt x="0" y="0"/>
                    </a:lnTo>
                    <a:lnTo>
                      <a:pt x="0" y="56"/>
                    </a:lnTo>
                    <a:lnTo>
                      <a:pt x="56" y="56"/>
                    </a:lnTo>
                    <a:lnTo>
                      <a:pt x="56" y="113"/>
                    </a:lnTo>
                    <a:lnTo>
                      <a:pt x="113" y="113"/>
                    </a:lnTo>
                    <a:lnTo>
                      <a:pt x="113" y="56"/>
                    </a:lnTo>
                    <a:lnTo>
                      <a:pt x="170" y="56"/>
                    </a:lnTo>
                    <a:lnTo>
                      <a:pt x="170" y="0"/>
                    </a:lnTo>
                    <a:lnTo>
                      <a:pt x="113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701" name="Freeform 317"/>
              <p:cNvSpPr>
                <a:spLocks/>
              </p:cNvSpPr>
              <p:nvPr/>
            </p:nvSpPr>
            <p:spPr bwMode="auto">
              <a:xfrm>
                <a:off x="302" y="4542"/>
                <a:ext cx="454" cy="567"/>
              </a:xfrm>
              <a:custGeom>
                <a:avLst/>
                <a:gdLst>
                  <a:gd name="T0" fmla="*/ 0 w 454"/>
                  <a:gd name="T1" fmla="*/ 0 h 567"/>
                  <a:gd name="T2" fmla="*/ 114 w 454"/>
                  <a:gd name="T3" fmla="*/ 0 h 567"/>
                  <a:gd name="T4" fmla="*/ 114 w 454"/>
                  <a:gd name="T5" fmla="*/ 114 h 567"/>
                  <a:gd name="T6" fmla="*/ 227 w 454"/>
                  <a:gd name="T7" fmla="*/ 114 h 567"/>
                  <a:gd name="T8" fmla="*/ 227 w 454"/>
                  <a:gd name="T9" fmla="*/ 57 h 567"/>
                  <a:gd name="T10" fmla="*/ 341 w 454"/>
                  <a:gd name="T11" fmla="*/ 57 h 567"/>
                  <a:gd name="T12" fmla="*/ 341 w 454"/>
                  <a:gd name="T13" fmla="*/ 0 h 567"/>
                  <a:gd name="T14" fmla="*/ 454 w 454"/>
                  <a:gd name="T15" fmla="*/ 0 h 567"/>
                  <a:gd name="T16" fmla="*/ 454 w 454"/>
                  <a:gd name="T17" fmla="*/ 284 h 567"/>
                  <a:gd name="T18" fmla="*/ 397 w 454"/>
                  <a:gd name="T19" fmla="*/ 284 h 567"/>
                  <a:gd name="T20" fmla="*/ 397 w 454"/>
                  <a:gd name="T21" fmla="*/ 341 h 567"/>
                  <a:gd name="T22" fmla="*/ 341 w 454"/>
                  <a:gd name="T23" fmla="*/ 341 h 567"/>
                  <a:gd name="T24" fmla="*/ 341 w 454"/>
                  <a:gd name="T25" fmla="*/ 567 h 567"/>
                  <a:gd name="T26" fmla="*/ 284 w 454"/>
                  <a:gd name="T27" fmla="*/ 567 h 567"/>
                  <a:gd name="T28" fmla="*/ 284 w 454"/>
                  <a:gd name="T29" fmla="*/ 511 h 567"/>
                  <a:gd name="T30" fmla="*/ 170 w 454"/>
                  <a:gd name="T31" fmla="*/ 511 h 567"/>
                  <a:gd name="T32" fmla="*/ 170 w 454"/>
                  <a:gd name="T33" fmla="*/ 567 h 567"/>
                  <a:gd name="T34" fmla="*/ 57 w 454"/>
                  <a:gd name="T35" fmla="*/ 567 h 567"/>
                  <a:gd name="T36" fmla="*/ 57 w 454"/>
                  <a:gd name="T37" fmla="*/ 511 h 567"/>
                  <a:gd name="T38" fmla="*/ 0 w 454"/>
                  <a:gd name="T39" fmla="*/ 511 h 567"/>
                  <a:gd name="T40" fmla="*/ 0 w 454"/>
                  <a:gd name="T41" fmla="*/ 454 h 567"/>
                  <a:gd name="T42" fmla="*/ 57 w 454"/>
                  <a:gd name="T43" fmla="*/ 454 h 567"/>
                  <a:gd name="T44" fmla="*/ 57 w 454"/>
                  <a:gd name="T45" fmla="*/ 397 h 567"/>
                  <a:gd name="T46" fmla="*/ 114 w 454"/>
                  <a:gd name="T47" fmla="*/ 397 h 567"/>
                  <a:gd name="T48" fmla="*/ 114 w 454"/>
                  <a:gd name="T49" fmla="*/ 170 h 567"/>
                  <a:gd name="T50" fmla="*/ 57 w 454"/>
                  <a:gd name="T51" fmla="*/ 170 h 567"/>
                  <a:gd name="T52" fmla="*/ 57 w 454"/>
                  <a:gd name="T53" fmla="*/ 114 h 567"/>
                  <a:gd name="T54" fmla="*/ 0 w 454"/>
                  <a:gd name="T55" fmla="*/ 114 h 567"/>
                  <a:gd name="T56" fmla="*/ 0 w 454"/>
                  <a:gd name="T57" fmla="*/ 57 h 567"/>
                  <a:gd name="T58" fmla="*/ 0 w 454"/>
                  <a:gd name="T59" fmla="*/ 0 h 5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</a:cxnLst>
                <a:rect l="0" t="0" r="r" b="b"/>
                <a:pathLst>
                  <a:path w="454" h="567">
                    <a:moveTo>
                      <a:pt x="0" y="0"/>
                    </a:moveTo>
                    <a:lnTo>
                      <a:pt x="114" y="0"/>
                    </a:lnTo>
                    <a:lnTo>
                      <a:pt x="114" y="114"/>
                    </a:lnTo>
                    <a:lnTo>
                      <a:pt x="227" y="114"/>
                    </a:lnTo>
                    <a:lnTo>
                      <a:pt x="227" y="57"/>
                    </a:lnTo>
                    <a:lnTo>
                      <a:pt x="341" y="57"/>
                    </a:lnTo>
                    <a:lnTo>
                      <a:pt x="341" y="0"/>
                    </a:lnTo>
                    <a:lnTo>
                      <a:pt x="454" y="0"/>
                    </a:lnTo>
                    <a:lnTo>
                      <a:pt x="454" y="284"/>
                    </a:lnTo>
                    <a:lnTo>
                      <a:pt x="397" y="284"/>
                    </a:lnTo>
                    <a:lnTo>
                      <a:pt x="397" y="341"/>
                    </a:lnTo>
                    <a:lnTo>
                      <a:pt x="341" y="341"/>
                    </a:lnTo>
                    <a:lnTo>
                      <a:pt x="341" y="567"/>
                    </a:lnTo>
                    <a:lnTo>
                      <a:pt x="284" y="567"/>
                    </a:lnTo>
                    <a:lnTo>
                      <a:pt x="284" y="511"/>
                    </a:lnTo>
                    <a:lnTo>
                      <a:pt x="170" y="511"/>
                    </a:lnTo>
                    <a:lnTo>
                      <a:pt x="170" y="567"/>
                    </a:lnTo>
                    <a:lnTo>
                      <a:pt x="57" y="567"/>
                    </a:lnTo>
                    <a:lnTo>
                      <a:pt x="57" y="511"/>
                    </a:lnTo>
                    <a:lnTo>
                      <a:pt x="0" y="511"/>
                    </a:lnTo>
                    <a:lnTo>
                      <a:pt x="0" y="454"/>
                    </a:lnTo>
                    <a:lnTo>
                      <a:pt x="57" y="454"/>
                    </a:lnTo>
                    <a:lnTo>
                      <a:pt x="57" y="397"/>
                    </a:lnTo>
                    <a:lnTo>
                      <a:pt x="114" y="397"/>
                    </a:lnTo>
                    <a:lnTo>
                      <a:pt x="114" y="170"/>
                    </a:lnTo>
                    <a:lnTo>
                      <a:pt x="57" y="170"/>
                    </a:lnTo>
                    <a:lnTo>
                      <a:pt x="57" y="114"/>
                    </a:lnTo>
                    <a:lnTo>
                      <a:pt x="0" y="114"/>
                    </a:lnTo>
                    <a:lnTo>
                      <a:pt x="0" y="57"/>
                    </a:lnTo>
                    <a:lnTo>
                      <a:pt x="0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702" name="Freeform 318"/>
              <p:cNvSpPr>
                <a:spLocks/>
              </p:cNvSpPr>
              <p:nvPr/>
            </p:nvSpPr>
            <p:spPr bwMode="auto">
              <a:xfrm>
                <a:off x="132" y="4486"/>
                <a:ext cx="1815" cy="1984"/>
              </a:xfrm>
              <a:custGeom>
                <a:avLst/>
                <a:gdLst>
                  <a:gd name="T0" fmla="*/ 1701 w 1815"/>
                  <a:gd name="T1" fmla="*/ 170 h 1984"/>
                  <a:gd name="T2" fmla="*/ 1588 w 1815"/>
                  <a:gd name="T3" fmla="*/ 113 h 1984"/>
                  <a:gd name="T4" fmla="*/ 1474 w 1815"/>
                  <a:gd name="T5" fmla="*/ 170 h 1984"/>
                  <a:gd name="T6" fmla="*/ 1418 w 1815"/>
                  <a:gd name="T7" fmla="*/ 226 h 1984"/>
                  <a:gd name="T8" fmla="*/ 1361 w 1815"/>
                  <a:gd name="T9" fmla="*/ 283 h 1984"/>
                  <a:gd name="T10" fmla="*/ 1248 w 1815"/>
                  <a:gd name="T11" fmla="*/ 340 h 1984"/>
                  <a:gd name="T12" fmla="*/ 1191 w 1815"/>
                  <a:gd name="T13" fmla="*/ 397 h 1984"/>
                  <a:gd name="T14" fmla="*/ 1078 w 1815"/>
                  <a:gd name="T15" fmla="*/ 453 h 1984"/>
                  <a:gd name="T16" fmla="*/ 964 w 1815"/>
                  <a:gd name="T17" fmla="*/ 510 h 1984"/>
                  <a:gd name="T18" fmla="*/ 1021 w 1815"/>
                  <a:gd name="T19" fmla="*/ 453 h 1984"/>
                  <a:gd name="T20" fmla="*/ 964 w 1815"/>
                  <a:gd name="T21" fmla="*/ 340 h 1984"/>
                  <a:gd name="T22" fmla="*/ 907 w 1815"/>
                  <a:gd name="T23" fmla="*/ 56 h 1984"/>
                  <a:gd name="T24" fmla="*/ 624 w 1815"/>
                  <a:gd name="T25" fmla="*/ 0 h 1984"/>
                  <a:gd name="T26" fmla="*/ 567 w 1815"/>
                  <a:gd name="T27" fmla="*/ 340 h 1984"/>
                  <a:gd name="T28" fmla="*/ 511 w 1815"/>
                  <a:gd name="T29" fmla="*/ 397 h 1984"/>
                  <a:gd name="T30" fmla="*/ 454 w 1815"/>
                  <a:gd name="T31" fmla="*/ 623 h 1984"/>
                  <a:gd name="T32" fmla="*/ 340 w 1815"/>
                  <a:gd name="T33" fmla="*/ 567 h 1984"/>
                  <a:gd name="T34" fmla="*/ 227 w 1815"/>
                  <a:gd name="T35" fmla="*/ 623 h 1984"/>
                  <a:gd name="T36" fmla="*/ 170 w 1815"/>
                  <a:gd name="T37" fmla="*/ 567 h 1984"/>
                  <a:gd name="T38" fmla="*/ 114 w 1815"/>
                  <a:gd name="T39" fmla="*/ 680 h 1984"/>
                  <a:gd name="T40" fmla="*/ 57 w 1815"/>
                  <a:gd name="T41" fmla="*/ 793 h 1984"/>
                  <a:gd name="T42" fmla="*/ 0 w 1815"/>
                  <a:gd name="T43" fmla="*/ 964 h 1984"/>
                  <a:gd name="T44" fmla="*/ 57 w 1815"/>
                  <a:gd name="T45" fmla="*/ 1077 h 1984"/>
                  <a:gd name="T46" fmla="*/ 114 w 1815"/>
                  <a:gd name="T47" fmla="*/ 1190 h 1984"/>
                  <a:gd name="T48" fmla="*/ 454 w 1815"/>
                  <a:gd name="T49" fmla="*/ 1247 h 1984"/>
                  <a:gd name="T50" fmla="*/ 397 w 1815"/>
                  <a:gd name="T51" fmla="*/ 1304 h 1984"/>
                  <a:gd name="T52" fmla="*/ 340 w 1815"/>
                  <a:gd name="T53" fmla="*/ 1360 h 1984"/>
                  <a:gd name="T54" fmla="*/ 170 w 1815"/>
                  <a:gd name="T55" fmla="*/ 1304 h 1984"/>
                  <a:gd name="T56" fmla="*/ 0 w 1815"/>
                  <a:gd name="T57" fmla="*/ 1360 h 1984"/>
                  <a:gd name="T58" fmla="*/ 170 w 1815"/>
                  <a:gd name="T59" fmla="*/ 1587 h 1984"/>
                  <a:gd name="T60" fmla="*/ 170 w 1815"/>
                  <a:gd name="T61" fmla="*/ 1701 h 1984"/>
                  <a:gd name="T62" fmla="*/ 114 w 1815"/>
                  <a:gd name="T63" fmla="*/ 1871 h 1984"/>
                  <a:gd name="T64" fmla="*/ 227 w 1815"/>
                  <a:gd name="T65" fmla="*/ 1984 h 1984"/>
                  <a:gd name="T66" fmla="*/ 284 w 1815"/>
                  <a:gd name="T67" fmla="*/ 1814 h 1984"/>
                  <a:gd name="T68" fmla="*/ 227 w 1815"/>
                  <a:gd name="T69" fmla="*/ 1757 h 1984"/>
                  <a:gd name="T70" fmla="*/ 454 w 1815"/>
                  <a:gd name="T71" fmla="*/ 1644 h 1984"/>
                  <a:gd name="T72" fmla="*/ 567 w 1815"/>
                  <a:gd name="T73" fmla="*/ 1531 h 1984"/>
                  <a:gd name="T74" fmla="*/ 511 w 1815"/>
                  <a:gd name="T75" fmla="*/ 1474 h 1984"/>
                  <a:gd name="T76" fmla="*/ 624 w 1815"/>
                  <a:gd name="T77" fmla="*/ 1417 h 1984"/>
                  <a:gd name="T78" fmla="*/ 851 w 1815"/>
                  <a:gd name="T79" fmla="*/ 1360 h 1984"/>
                  <a:gd name="T80" fmla="*/ 737 w 1815"/>
                  <a:gd name="T81" fmla="*/ 1247 h 1984"/>
                  <a:gd name="T82" fmla="*/ 794 w 1815"/>
                  <a:gd name="T83" fmla="*/ 1190 h 1984"/>
                  <a:gd name="T84" fmla="*/ 851 w 1815"/>
                  <a:gd name="T85" fmla="*/ 1134 h 1984"/>
                  <a:gd name="T86" fmla="*/ 964 w 1815"/>
                  <a:gd name="T87" fmla="*/ 1190 h 1984"/>
                  <a:gd name="T88" fmla="*/ 1021 w 1815"/>
                  <a:gd name="T89" fmla="*/ 1134 h 1984"/>
                  <a:gd name="T90" fmla="*/ 1078 w 1815"/>
                  <a:gd name="T91" fmla="*/ 1020 h 1984"/>
                  <a:gd name="T92" fmla="*/ 964 w 1815"/>
                  <a:gd name="T93" fmla="*/ 793 h 1984"/>
                  <a:gd name="T94" fmla="*/ 1021 w 1815"/>
                  <a:gd name="T95" fmla="*/ 737 h 1984"/>
                  <a:gd name="T96" fmla="*/ 1078 w 1815"/>
                  <a:gd name="T97" fmla="*/ 623 h 1984"/>
                  <a:gd name="T98" fmla="*/ 1191 w 1815"/>
                  <a:gd name="T99" fmla="*/ 680 h 1984"/>
                  <a:gd name="T100" fmla="*/ 1134 w 1815"/>
                  <a:gd name="T101" fmla="*/ 737 h 1984"/>
                  <a:gd name="T102" fmla="*/ 1248 w 1815"/>
                  <a:gd name="T103" fmla="*/ 850 h 1984"/>
                  <a:gd name="T104" fmla="*/ 1304 w 1815"/>
                  <a:gd name="T105" fmla="*/ 737 h 1984"/>
                  <a:gd name="T106" fmla="*/ 1531 w 1815"/>
                  <a:gd name="T107" fmla="*/ 793 h 1984"/>
                  <a:gd name="T108" fmla="*/ 1701 w 1815"/>
                  <a:gd name="T109" fmla="*/ 737 h 1984"/>
                  <a:gd name="T110" fmla="*/ 1758 w 1815"/>
                  <a:gd name="T111" fmla="*/ 623 h 1984"/>
                  <a:gd name="T112" fmla="*/ 1588 w 1815"/>
                  <a:gd name="T113" fmla="*/ 567 h 1984"/>
                  <a:gd name="T114" fmla="*/ 1758 w 1815"/>
                  <a:gd name="T115" fmla="*/ 397 h 1984"/>
                  <a:gd name="T116" fmla="*/ 1815 w 1815"/>
                  <a:gd name="T117" fmla="*/ 283 h 19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</a:cxnLst>
                <a:rect l="0" t="0" r="r" b="b"/>
                <a:pathLst>
                  <a:path w="1815" h="1984">
                    <a:moveTo>
                      <a:pt x="1815" y="170"/>
                    </a:moveTo>
                    <a:lnTo>
                      <a:pt x="1701" y="170"/>
                    </a:lnTo>
                    <a:lnTo>
                      <a:pt x="1701" y="113"/>
                    </a:lnTo>
                    <a:lnTo>
                      <a:pt x="1588" y="113"/>
                    </a:lnTo>
                    <a:lnTo>
                      <a:pt x="1588" y="170"/>
                    </a:lnTo>
                    <a:lnTo>
                      <a:pt x="1474" y="170"/>
                    </a:lnTo>
                    <a:lnTo>
                      <a:pt x="1474" y="226"/>
                    </a:lnTo>
                    <a:lnTo>
                      <a:pt x="1418" y="226"/>
                    </a:lnTo>
                    <a:lnTo>
                      <a:pt x="1418" y="283"/>
                    </a:lnTo>
                    <a:lnTo>
                      <a:pt x="1361" y="283"/>
                    </a:lnTo>
                    <a:lnTo>
                      <a:pt x="1361" y="340"/>
                    </a:lnTo>
                    <a:lnTo>
                      <a:pt x="1248" y="340"/>
                    </a:lnTo>
                    <a:lnTo>
                      <a:pt x="1248" y="397"/>
                    </a:lnTo>
                    <a:lnTo>
                      <a:pt x="1191" y="397"/>
                    </a:lnTo>
                    <a:lnTo>
                      <a:pt x="1191" y="453"/>
                    </a:lnTo>
                    <a:lnTo>
                      <a:pt x="1078" y="453"/>
                    </a:lnTo>
                    <a:lnTo>
                      <a:pt x="1078" y="510"/>
                    </a:lnTo>
                    <a:lnTo>
                      <a:pt x="964" y="510"/>
                    </a:lnTo>
                    <a:lnTo>
                      <a:pt x="964" y="453"/>
                    </a:lnTo>
                    <a:lnTo>
                      <a:pt x="1021" y="453"/>
                    </a:lnTo>
                    <a:lnTo>
                      <a:pt x="1021" y="340"/>
                    </a:lnTo>
                    <a:lnTo>
                      <a:pt x="964" y="340"/>
                    </a:lnTo>
                    <a:lnTo>
                      <a:pt x="964" y="56"/>
                    </a:lnTo>
                    <a:lnTo>
                      <a:pt x="907" y="56"/>
                    </a:lnTo>
                    <a:lnTo>
                      <a:pt x="907" y="0"/>
                    </a:lnTo>
                    <a:lnTo>
                      <a:pt x="624" y="0"/>
                    </a:lnTo>
                    <a:lnTo>
                      <a:pt x="624" y="340"/>
                    </a:lnTo>
                    <a:lnTo>
                      <a:pt x="567" y="340"/>
                    </a:lnTo>
                    <a:lnTo>
                      <a:pt x="567" y="397"/>
                    </a:lnTo>
                    <a:lnTo>
                      <a:pt x="511" y="397"/>
                    </a:lnTo>
                    <a:lnTo>
                      <a:pt x="511" y="623"/>
                    </a:lnTo>
                    <a:lnTo>
                      <a:pt x="454" y="623"/>
                    </a:lnTo>
                    <a:lnTo>
                      <a:pt x="454" y="567"/>
                    </a:lnTo>
                    <a:lnTo>
                      <a:pt x="340" y="567"/>
                    </a:lnTo>
                    <a:lnTo>
                      <a:pt x="340" y="623"/>
                    </a:lnTo>
                    <a:lnTo>
                      <a:pt x="227" y="623"/>
                    </a:lnTo>
                    <a:lnTo>
                      <a:pt x="227" y="567"/>
                    </a:lnTo>
                    <a:lnTo>
                      <a:pt x="170" y="567"/>
                    </a:lnTo>
                    <a:lnTo>
                      <a:pt x="170" y="680"/>
                    </a:lnTo>
                    <a:lnTo>
                      <a:pt x="114" y="680"/>
                    </a:lnTo>
                    <a:lnTo>
                      <a:pt x="114" y="793"/>
                    </a:lnTo>
                    <a:lnTo>
                      <a:pt x="57" y="793"/>
                    </a:lnTo>
                    <a:lnTo>
                      <a:pt x="57" y="964"/>
                    </a:lnTo>
                    <a:lnTo>
                      <a:pt x="0" y="964"/>
                    </a:lnTo>
                    <a:lnTo>
                      <a:pt x="0" y="1077"/>
                    </a:lnTo>
                    <a:lnTo>
                      <a:pt x="57" y="1077"/>
                    </a:lnTo>
                    <a:lnTo>
                      <a:pt x="57" y="1190"/>
                    </a:lnTo>
                    <a:lnTo>
                      <a:pt x="114" y="1190"/>
                    </a:lnTo>
                    <a:lnTo>
                      <a:pt x="114" y="1247"/>
                    </a:lnTo>
                    <a:lnTo>
                      <a:pt x="454" y="1247"/>
                    </a:lnTo>
                    <a:lnTo>
                      <a:pt x="454" y="1304"/>
                    </a:lnTo>
                    <a:lnTo>
                      <a:pt x="397" y="1304"/>
                    </a:lnTo>
                    <a:lnTo>
                      <a:pt x="397" y="1360"/>
                    </a:lnTo>
                    <a:lnTo>
                      <a:pt x="340" y="1360"/>
                    </a:lnTo>
                    <a:lnTo>
                      <a:pt x="340" y="1304"/>
                    </a:lnTo>
                    <a:lnTo>
                      <a:pt x="170" y="1304"/>
                    </a:lnTo>
                    <a:lnTo>
                      <a:pt x="170" y="1360"/>
                    </a:lnTo>
                    <a:lnTo>
                      <a:pt x="0" y="1360"/>
                    </a:lnTo>
                    <a:lnTo>
                      <a:pt x="0" y="1587"/>
                    </a:lnTo>
                    <a:lnTo>
                      <a:pt x="170" y="1587"/>
                    </a:lnTo>
                    <a:lnTo>
                      <a:pt x="170" y="1644"/>
                    </a:lnTo>
                    <a:lnTo>
                      <a:pt x="170" y="1701"/>
                    </a:lnTo>
                    <a:lnTo>
                      <a:pt x="114" y="1701"/>
                    </a:lnTo>
                    <a:lnTo>
                      <a:pt x="114" y="1871"/>
                    </a:lnTo>
                    <a:lnTo>
                      <a:pt x="227" y="1871"/>
                    </a:lnTo>
                    <a:lnTo>
                      <a:pt x="227" y="1984"/>
                    </a:lnTo>
                    <a:lnTo>
                      <a:pt x="284" y="1984"/>
                    </a:lnTo>
                    <a:lnTo>
                      <a:pt x="284" y="1814"/>
                    </a:lnTo>
                    <a:lnTo>
                      <a:pt x="227" y="1814"/>
                    </a:lnTo>
                    <a:lnTo>
                      <a:pt x="227" y="1757"/>
                    </a:lnTo>
                    <a:lnTo>
                      <a:pt x="454" y="1757"/>
                    </a:lnTo>
                    <a:lnTo>
                      <a:pt x="454" y="1644"/>
                    </a:lnTo>
                    <a:lnTo>
                      <a:pt x="567" y="1644"/>
                    </a:lnTo>
                    <a:lnTo>
                      <a:pt x="567" y="1531"/>
                    </a:lnTo>
                    <a:lnTo>
                      <a:pt x="511" y="1531"/>
                    </a:lnTo>
                    <a:lnTo>
                      <a:pt x="511" y="1474"/>
                    </a:lnTo>
                    <a:lnTo>
                      <a:pt x="624" y="1474"/>
                    </a:lnTo>
                    <a:lnTo>
                      <a:pt x="624" y="1417"/>
                    </a:lnTo>
                    <a:lnTo>
                      <a:pt x="624" y="1360"/>
                    </a:lnTo>
                    <a:lnTo>
                      <a:pt x="851" y="1360"/>
                    </a:lnTo>
                    <a:lnTo>
                      <a:pt x="851" y="1247"/>
                    </a:lnTo>
                    <a:lnTo>
                      <a:pt x="737" y="1247"/>
                    </a:lnTo>
                    <a:lnTo>
                      <a:pt x="737" y="1190"/>
                    </a:lnTo>
                    <a:lnTo>
                      <a:pt x="794" y="1190"/>
                    </a:lnTo>
                    <a:lnTo>
                      <a:pt x="794" y="1134"/>
                    </a:lnTo>
                    <a:lnTo>
                      <a:pt x="851" y="1134"/>
                    </a:lnTo>
                    <a:lnTo>
                      <a:pt x="851" y="1190"/>
                    </a:lnTo>
                    <a:lnTo>
                      <a:pt x="964" y="1190"/>
                    </a:lnTo>
                    <a:lnTo>
                      <a:pt x="964" y="1134"/>
                    </a:lnTo>
                    <a:lnTo>
                      <a:pt x="1021" y="1134"/>
                    </a:lnTo>
                    <a:lnTo>
                      <a:pt x="1021" y="1020"/>
                    </a:lnTo>
                    <a:lnTo>
                      <a:pt x="1078" y="1020"/>
                    </a:lnTo>
                    <a:lnTo>
                      <a:pt x="1078" y="793"/>
                    </a:lnTo>
                    <a:lnTo>
                      <a:pt x="964" y="793"/>
                    </a:lnTo>
                    <a:lnTo>
                      <a:pt x="964" y="737"/>
                    </a:lnTo>
                    <a:lnTo>
                      <a:pt x="1021" y="737"/>
                    </a:lnTo>
                    <a:lnTo>
                      <a:pt x="1021" y="623"/>
                    </a:lnTo>
                    <a:lnTo>
                      <a:pt x="1078" y="623"/>
                    </a:lnTo>
                    <a:lnTo>
                      <a:pt x="1078" y="680"/>
                    </a:lnTo>
                    <a:lnTo>
                      <a:pt x="1191" y="680"/>
                    </a:lnTo>
                    <a:lnTo>
                      <a:pt x="1191" y="737"/>
                    </a:lnTo>
                    <a:lnTo>
                      <a:pt x="1134" y="737"/>
                    </a:lnTo>
                    <a:lnTo>
                      <a:pt x="1134" y="850"/>
                    </a:lnTo>
                    <a:lnTo>
                      <a:pt x="1248" y="850"/>
                    </a:lnTo>
                    <a:lnTo>
                      <a:pt x="1248" y="737"/>
                    </a:lnTo>
                    <a:lnTo>
                      <a:pt x="1304" y="737"/>
                    </a:lnTo>
                    <a:lnTo>
                      <a:pt x="1304" y="793"/>
                    </a:lnTo>
                    <a:lnTo>
                      <a:pt x="1531" y="793"/>
                    </a:lnTo>
                    <a:lnTo>
                      <a:pt x="1531" y="737"/>
                    </a:lnTo>
                    <a:lnTo>
                      <a:pt x="1701" y="737"/>
                    </a:lnTo>
                    <a:lnTo>
                      <a:pt x="1701" y="623"/>
                    </a:lnTo>
                    <a:lnTo>
                      <a:pt x="1758" y="623"/>
                    </a:lnTo>
                    <a:lnTo>
                      <a:pt x="1758" y="567"/>
                    </a:lnTo>
                    <a:lnTo>
                      <a:pt x="1588" y="567"/>
                    </a:lnTo>
                    <a:lnTo>
                      <a:pt x="1588" y="397"/>
                    </a:lnTo>
                    <a:lnTo>
                      <a:pt x="1758" y="397"/>
                    </a:lnTo>
                    <a:lnTo>
                      <a:pt x="1758" y="283"/>
                    </a:lnTo>
                    <a:lnTo>
                      <a:pt x="1815" y="283"/>
                    </a:lnTo>
                    <a:lnTo>
                      <a:pt x="1815" y="17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703" name="Freeform 319"/>
              <p:cNvSpPr>
                <a:spLocks/>
              </p:cNvSpPr>
              <p:nvPr/>
            </p:nvSpPr>
            <p:spPr bwMode="auto">
              <a:xfrm>
                <a:off x="813" y="5903"/>
                <a:ext cx="56" cy="57"/>
              </a:xfrm>
              <a:custGeom>
                <a:avLst/>
                <a:gdLst>
                  <a:gd name="T0" fmla="*/ 56 w 56"/>
                  <a:gd name="T1" fmla="*/ 0 h 57"/>
                  <a:gd name="T2" fmla="*/ 0 w 56"/>
                  <a:gd name="T3" fmla="*/ 0 h 57"/>
                  <a:gd name="T4" fmla="*/ 0 w 56"/>
                  <a:gd name="T5" fmla="*/ 57 h 57"/>
                  <a:gd name="T6" fmla="*/ 56 w 56"/>
                  <a:gd name="T7" fmla="*/ 57 h 57"/>
                  <a:gd name="T8" fmla="*/ 56 w 56"/>
                  <a:gd name="T9" fmla="*/ 0 h 5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6" h="57">
                    <a:moveTo>
                      <a:pt x="56" y="0"/>
                    </a:moveTo>
                    <a:lnTo>
                      <a:pt x="0" y="0"/>
                    </a:lnTo>
                    <a:lnTo>
                      <a:pt x="0" y="57"/>
                    </a:lnTo>
                    <a:lnTo>
                      <a:pt x="56" y="57"/>
                    </a:lnTo>
                    <a:lnTo>
                      <a:pt x="56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</p:grpSp>
        <p:grpSp>
          <p:nvGrpSpPr>
            <p:cNvPr id="16710" name="Group 326"/>
            <p:cNvGrpSpPr>
              <a:grpSpLocks/>
            </p:cNvGrpSpPr>
            <p:nvPr/>
          </p:nvGrpSpPr>
          <p:grpSpPr bwMode="auto">
            <a:xfrm>
              <a:off x="3106965" y="2274166"/>
              <a:ext cx="1156607" cy="1800679"/>
              <a:chOff x="2740" y="2331"/>
              <a:chExt cx="1020" cy="1588"/>
            </a:xfrm>
          </p:grpSpPr>
          <p:sp>
            <p:nvSpPr>
              <p:cNvPr id="16704" name="Freeform 320"/>
              <p:cNvSpPr>
                <a:spLocks/>
              </p:cNvSpPr>
              <p:nvPr/>
            </p:nvSpPr>
            <p:spPr bwMode="auto">
              <a:xfrm>
                <a:off x="3307" y="2953"/>
                <a:ext cx="453" cy="340"/>
              </a:xfrm>
              <a:custGeom>
                <a:avLst/>
                <a:gdLst>
                  <a:gd name="T0" fmla="*/ 56 w 453"/>
                  <a:gd name="T1" fmla="*/ 0 h 340"/>
                  <a:gd name="T2" fmla="*/ 56 w 453"/>
                  <a:gd name="T3" fmla="*/ 56 h 340"/>
                  <a:gd name="T4" fmla="*/ 113 w 453"/>
                  <a:gd name="T5" fmla="*/ 56 h 340"/>
                  <a:gd name="T6" fmla="*/ 113 w 453"/>
                  <a:gd name="T7" fmla="*/ 113 h 340"/>
                  <a:gd name="T8" fmla="*/ 56 w 453"/>
                  <a:gd name="T9" fmla="*/ 113 h 340"/>
                  <a:gd name="T10" fmla="*/ 56 w 453"/>
                  <a:gd name="T11" fmla="*/ 170 h 340"/>
                  <a:gd name="T12" fmla="*/ 0 w 453"/>
                  <a:gd name="T13" fmla="*/ 170 h 340"/>
                  <a:gd name="T14" fmla="*/ 0 w 453"/>
                  <a:gd name="T15" fmla="*/ 226 h 340"/>
                  <a:gd name="T16" fmla="*/ 56 w 453"/>
                  <a:gd name="T17" fmla="*/ 226 h 340"/>
                  <a:gd name="T18" fmla="*/ 56 w 453"/>
                  <a:gd name="T19" fmla="*/ 283 h 340"/>
                  <a:gd name="T20" fmla="*/ 113 w 453"/>
                  <a:gd name="T21" fmla="*/ 283 h 340"/>
                  <a:gd name="T22" fmla="*/ 113 w 453"/>
                  <a:gd name="T23" fmla="*/ 340 h 340"/>
                  <a:gd name="T24" fmla="*/ 283 w 453"/>
                  <a:gd name="T25" fmla="*/ 340 h 340"/>
                  <a:gd name="T26" fmla="*/ 283 w 453"/>
                  <a:gd name="T27" fmla="*/ 283 h 340"/>
                  <a:gd name="T28" fmla="*/ 396 w 453"/>
                  <a:gd name="T29" fmla="*/ 283 h 340"/>
                  <a:gd name="T30" fmla="*/ 396 w 453"/>
                  <a:gd name="T31" fmla="*/ 226 h 340"/>
                  <a:gd name="T32" fmla="*/ 453 w 453"/>
                  <a:gd name="T33" fmla="*/ 226 h 340"/>
                  <a:gd name="T34" fmla="*/ 453 w 453"/>
                  <a:gd name="T35" fmla="*/ 113 h 340"/>
                  <a:gd name="T36" fmla="*/ 396 w 453"/>
                  <a:gd name="T37" fmla="*/ 113 h 340"/>
                  <a:gd name="T38" fmla="*/ 396 w 453"/>
                  <a:gd name="T39" fmla="*/ 0 h 340"/>
                  <a:gd name="T40" fmla="*/ 56 w 453"/>
                  <a:gd name="T41" fmla="*/ 0 h 3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453" h="340">
                    <a:moveTo>
                      <a:pt x="56" y="0"/>
                    </a:moveTo>
                    <a:lnTo>
                      <a:pt x="56" y="56"/>
                    </a:lnTo>
                    <a:lnTo>
                      <a:pt x="113" y="56"/>
                    </a:lnTo>
                    <a:lnTo>
                      <a:pt x="113" y="113"/>
                    </a:lnTo>
                    <a:lnTo>
                      <a:pt x="56" y="113"/>
                    </a:lnTo>
                    <a:lnTo>
                      <a:pt x="56" y="170"/>
                    </a:lnTo>
                    <a:lnTo>
                      <a:pt x="0" y="170"/>
                    </a:lnTo>
                    <a:lnTo>
                      <a:pt x="0" y="226"/>
                    </a:lnTo>
                    <a:lnTo>
                      <a:pt x="56" y="226"/>
                    </a:lnTo>
                    <a:lnTo>
                      <a:pt x="56" y="283"/>
                    </a:lnTo>
                    <a:lnTo>
                      <a:pt x="113" y="283"/>
                    </a:lnTo>
                    <a:lnTo>
                      <a:pt x="113" y="340"/>
                    </a:lnTo>
                    <a:lnTo>
                      <a:pt x="283" y="340"/>
                    </a:lnTo>
                    <a:lnTo>
                      <a:pt x="283" y="283"/>
                    </a:lnTo>
                    <a:lnTo>
                      <a:pt x="396" y="283"/>
                    </a:lnTo>
                    <a:lnTo>
                      <a:pt x="396" y="226"/>
                    </a:lnTo>
                    <a:lnTo>
                      <a:pt x="453" y="226"/>
                    </a:lnTo>
                    <a:lnTo>
                      <a:pt x="453" y="113"/>
                    </a:lnTo>
                    <a:lnTo>
                      <a:pt x="396" y="113"/>
                    </a:lnTo>
                    <a:lnTo>
                      <a:pt x="396" y="0"/>
                    </a:lnTo>
                    <a:lnTo>
                      <a:pt x="56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705" name="Freeform 321"/>
              <p:cNvSpPr>
                <a:spLocks/>
              </p:cNvSpPr>
              <p:nvPr/>
            </p:nvSpPr>
            <p:spPr bwMode="auto">
              <a:xfrm>
                <a:off x="3137" y="3181"/>
                <a:ext cx="511" cy="397"/>
              </a:xfrm>
              <a:custGeom>
                <a:avLst/>
                <a:gdLst>
                  <a:gd name="T0" fmla="*/ 454 w 511"/>
                  <a:gd name="T1" fmla="*/ 114 h 397"/>
                  <a:gd name="T2" fmla="*/ 284 w 511"/>
                  <a:gd name="T3" fmla="*/ 114 h 397"/>
                  <a:gd name="T4" fmla="*/ 284 w 511"/>
                  <a:gd name="T5" fmla="*/ 57 h 397"/>
                  <a:gd name="T6" fmla="*/ 227 w 511"/>
                  <a:gd name="T7" fmla="*/ 57 h 397"/>
                  <a:gd name="T8" fmla="*/ 227 w 511"/>
                  <a:gd name="T9" fmla="*/ 0 h 397"/>
                  <a:gd name="T10" fmla="*/ 57 w 511"/>
                  <a:gd name="T11" fmla="*/ 0 h 397"/>
                  <a:gd name="T12" fmla="*/ 57 w 511"/>
                  <a:gd name="T13" fmla="*/ 57 h 397"/>
                  <a:gd name="T14" fmla="*/ 0 w 511"/>
                  <a:gd name="T15" fmla="*/ 57 h 397"/>
                  <a:gd name="T16" fmla="*/ 0 w 511"/>
                  <a:gd name="T17" fmla="*/ 114 h 397"/>
                  <a:gd name="T18" fmla="*/ 57 w 511"/>
                  <a:gd name="T19" fmla="*/ 114 h 397"/>
                  <a:gd name="T20" fmla="*/ 57 w 511"/>
                  <a:gd name="T21" fmla="*/ 171 h 397"/>
                  <a:gd name="T22" fmla="*/ 0 w 511"/>
                  <a:gd name="T23" fmla="*/ 171 h 397"/>
                  <a:gd name="T24" fmla="*/ 0 w 511"/>
                  <a:gd name="T25" fmla="*/ 341 h 397"/>
                  <a:gd name="T26" fmla="*/ 57 w 511"/>
                  <a:gd name="T27" fmla="*/ 341 h 397"/>
                  <a:gd name="T28" fmla="*/ 57 w 511"/>
                  <a:gd name="T29" fmla="*/ 397 h 397"/>
                  <a:gd name="T30" fmla="*/ 114 w 511"/>
                  <a:gd name="T31" fmla="*/ 397 h 397"/>
                  <a:gd name="T32" fmla="*/ 114 w 511"/>
                  <a:gd name="T33" fmla="*/ 341 h 397"/>
                  <a:gd name="T34" fmla="*/ 227 w 511"/>
                  <a:gd name="T35" fmla="*/ 341 h 397"/>
                  <a:gd name="T36" fmla="*/ 227 w 511"/>
                  <a:gd name="T37" fmla="*/ 284 h 397"/>
                  <a:gd name="T38" fmla="*/ 284 w 511"/>
                  <a:gd name="T39" fmla="*/ 284 h 397"/>
                  <a:gd name="T40" fmla="*/ 341 w 511"/>
                  <a:gd name="T41" fmla="*/ 284 h 397"/>
                  <a:gd name="T42" fmla="*/ 341 w 511"/>
                  <a:gd name="T43" fmla="*/ 227 h 397"/>
                  <a:gd name="T44" fmla="*/ 511 w 511"/>
                  <a:gd name="T45" fmla="*/ 227 h 397"/>
                  <a:gd name="T46" fmla="*/ 511 w 511"/>
                  <a:gd name="T47" fmla="*/ 171 h 397"/>
                  <a:gd name="T48" fmla="*/ 454 w 511"/>
                  <a:gd name="T49" fmla="*/ 171 h 397"/>
                  <a:gd name="T50" fmla="*/ 454 w 511"/>
                  <a:gd name="T51" fmla="*/ 114 h 3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511" h="397">
                    <a:moveTo>
                      <a:pt x="454" y="114"/>
                    </a:moveTo>
                    <a:lnTo>
                      <a:pt x="284" y="114"/>
                    </a:lnTo>
                    <a:lnTo>
                      <a:pt x="284" y="57"/>
                    </a:lnTo>
                    <a:lnTo>
                      <a:pt x="227" y="57"/>
                    </a:lnTo>
                    <a:lnTo>
                      <a:pt x="227" y="0"/>
                    </a:lnTo>
                    <a:lnTo>
                      <a:pt x="57" y="0"/>
                    </a:lnTo>
                    <a:lnTo>
                      <a:pt x="57" y="57"/>
                    </a:lnTo>
                    <a:lnTo>
                      <a:pt x="0" y="57"/>
                    </a:lnTo>
                    <a:lnTo>
                      <a:pt x="0" y="114"/>
                    </a:lnTo>
                    <a:lnTo>
                      <a:pt x="57" y="114"/>
                    </a:lnTo>
                    <a:lnTo>
                      <a:pt x="57" y="171"/>
                    </a:lnTo>
                    <a:lnTo>
                      <a:pt x="0" y="171"/>
                    </a:lnTo>
                    <a:lnTo>
                      <a:pt x="0" y="341"/>
                    </a:lnTo>
                    <a:lnTo>
                      <a:pt x="57" y="341"/>
                    </a:lnTo>
                    <a:lnTo>
                      <a:pt x="57" y="397"/>
                    </a:lnTo>
                    <a:lnTo>
                      <a:pt x="114" y="397"/>
                    </a:lnTo>
                    <a:lnTo>
                      <a:pt x="114" y="341"/>
                    </a:lnTo>
                    <a:lnTo>
                      <a:pt x="227" y="341"/>
                    </a:lnTo>
                    <a:lnTo>
                      <a:pt x="227" y="284"/>
                    </a:lnTo>
                    <a:lnTo>
                      <a:pt x="284" y="284"/>
                    </a:lnTo>
                    <a:lnTo>
                      <a:pt x="341" y="284"/>
                    </a:lnTo>
                    <a:lnTo>
                      <a:pt x="341" y="227"/>
                    </a:lnTo>
                    <a:lnTo>
                      <a:pt x="511" y="227"/>
                    </a:lnTo>
                    <a:lnTo>
                      <a:pt x="511" y="171"/>
                    </a:lnTo>
                    <a:lnTo>
                      <a:pt x="454" y="171"/>
                    </a:lnTo>
                    <a:lnTo>
                      <a:pt x="454" y="114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707" name="Freeform 323"/>
              <p:cNvSpPr>
                <a:spLocks/>
              </p:cNvSpPr>
              <p:nvPr/>
            </p:nvSpPr>
            <p:spPr bwMode="auto">
              <a:xfrm>
                <a:off x="2854" y="3408"/>
                <a:ext cx="680" cy="511"/>
              </a:xfrm>
              <a:custGeom>
                <a:avLst/>
                <a:gdLst>
                  <a:gd name="T0" fmla="*/ 283 w 680"/>
                  <a:gd name="T1" fmla="*/ 0 h 511"/>
                  <a:gd name="T2" fmla="*/ 227 w 680"/>
                  <a:gd name="T3" fmla="*/ 0 h 511"/>
                  <a:gd name="T4" fmla="*/ 170 w 680"/>
                  <a:gd name="T5" fmla="*/ 0 h 511"/>
                  <a:gd name="T6" fmla="*/ 170 w 680"/>
                  <a:gd name="T7" fmla="*/ 57 h 511"/>
                  <a:gd name="T8" fmla="*/ 113 w 680"/>
                  <a:gd name="T9" fmla="*/ 57 h 511"/>
                  <a:gd name="T10" fmla="*/ 113 w 680"/>
                  <a:gd name="T11" fmla="*/ 114 h 511"/>
                  <a:gd name="T12" fmla="*/ 0 w 680"/>
                  <a:gd name="T13" fmla="*/ 114 h 511"/>
                  <a:gd name="T14" fmla="*/ 0 w 680"/>
                  <a:gd name="T15" fmla="*/ 284 h 511"/>
                  <a:gd name="T16" fmla="*/ 227 w 680"/>
                  <a:gd name="T17" fmla="*/ 284 h 511"/>
                  <a:gd name="T18" fmla="*/ 227 w 680"/>
                  <a:gd name="T19" fmla="*/ 340 h 511"/>
                  <a:gd name="T20" fmla="*/ 283 w 680"/>
                  <a:gd name="T21" fmla="*/ 340 h 511"/>
                  <a:gd name="T22" fmla="*/ 283 w 680"/>
                  <a:gd name="T23" fmla="*/ 397 h 511"/>
                  <a:gd name="T24" fmla="*/ 454 w 680"/>
                  <a:gd name="T25" fmla="*/ 397 h 511"/>
                  <a:gd name="T26" fmla="*/ 454 w 680"/>
                  <a:gd name="T27" fmla="*/ 454 h 511"/>
                  <a:gd name="T28" fmla="*/ 510 w 680"/>
                  <a:gd name="T29" fmla="*/ 454 h 511"/>
                  <a:gd name="T30" fmla="*/ 510 w 680"/>
                  <a:gd name="T31" fmla="*/ 511 h 511"/>
                  <a:gd name="T32" fmla="*/ 680 w 680"/>
                  <a:gd name="T33" fmla="*/ 511 h 511"/>
                  <a:gd name="T34" fmla="*/ 680 w 680"/>
                  <a:gd name="T35" fmla="*/ 340 h 511"/>
                  <a:gd name="T36" fmla="*/ 624 w 680"/>
                  <a:gd name="T37" fmla="*/ 340 h 511"/>
                  <a:gd name="T38" fmla="*/ 624 w 680"/>
                  <a:gd name="T39" fmla="*/ 170 h 511"/>
                  <a:gd name="T40" fmla="*/ 340 w 680"/>
                  <a:gd name="T41" fmla="*/ 170 h 511"/>
                  <a:gd name="T42" fmla="*/ 340 w 680"/>
                  <a:gd name="T43" fmla="*/ 114 h 511"/>
                  <a:gd name="T44" fmla="*/ 283 w 680"/>
                  <a:gd name="T45" fmla="*/ 114 h 511"/>
                  <a:gd name="T46" fmla="*/ 283 w 680"/>
                  <a:gd name="T47" fmla="*/ 0 h 5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</a:cxnLst>
                <a:rect l="0" t="0" r="r" b="b"/>
                <a:pathLst>
                  <a:path w="680" h="511">
                    <a:moveTo>
                      <a:pt x="283" y="0"/>
                    </a:moveTo>
                    <a:lnTo>
                      <a:pt x="227" y="0"/>
                    </a:lnTo>
                    <a:lnTo>
                      <a:pt x="170" y="0"/>
                    </a:lnTo>
                    <a:lnTo>
                      <a:pt x="170" y="57"/>
                    </a:lnTo>
                    <a:lnTo>
                      <a:pt x="113" y="57"/>
                    </a:lnTo>
                    <a:lnTo>
                      <a:pt x="113" y="114"/>
                    </a:lnTo>
                    <a:lnTo>
                      <a:pt x="0" y="114"/>
                    </a:lnTo>
                    <a:lnTo>
                      <a:pt x="0" y="284"/>
                    </a:lnTo>
                    <a:lnTo>
                      <a:pt x="227" y="284"/>
                    </a:lnTo>
                    <a:lnTo>
                      <a:pt x="227" y="340"/>
                    </a:lnTo>
                    <a:lnTo>
                      <a:pt x="283" y="340"/>
                    </a:lnTo>
                    <a:lnTo>
                      <a:pt x="283" y="397"/>
                    </a:lnTo>
                    <a:lnTo>
                      <a:pt x="454" y="397"/>
                    </a:lnTo>
                    <a:lnTo>
                      <a:pt x="454" y="454"/>
                    </a:lnTo>
                    <a:lnTo>
                      <a:pt x="510" y="454"/>
                    </a:lnTo>
                    <a:lnTo>
                      <a:pt x="510" y="511"/>
                    </a:lnTo>
                    <a:lnTo>
                      <a:pt x="680" y="511"/>
                    </a:lnTo>
                    <a:lnTo>
                      <a:pt x="680" y="340"/>
                    </a:lnTo>
                    <a:lnTo>
                      <a:pt x="624" y="340"/>
                    </a:lnTo>
                    <a:lnTo>
                      <a:pt x="624" y="170"/>
                    </a:lnTo>
                    <a:lnTo>
                      <a:pt x="340" y="170"/>
                    </a:lnTo>
                    <a:lnTo>
                      <a:pt x="340" y="114"/>
                    </a:lnTo>
                    <a:lnTo>
                      <a:pt x="283" y="114"/>
                    </a:lnTo>
                    <a:lnTo>
                      <a:pt x="283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708" name="Freeform 324"/>
              <p:cNvSpPr>
                <a:spLocks/>
              </p:cNvSpPr>
              <p:nvPr/>
            </p:nvSpPr>
            <p:spPr bwMode="auto">
              <a:xfrm>
                <a:off x="2740" y="2955"/>
                <a:ext cx="511" cy="567"/>
              </a:xfrm>
              <a:custGeom>
                <a:avLst/>
                <a:gdLst>
                  <a:gd name="T0" fmla="*/ 511 w 511"/>
                  <a:gd name="T1" fmla="*/ 226 h 567"/>
                  <a:gd name="T2" fmla="*/ 511 w 511"/>
                  <a:gd name="T3" fmla="*/ 170 h 567"/>
                  <a:gd name="T4" fmla="*/ 454 w 511"/>
                  <a:gd name="T5" fmla="*/ 170 h 567"/>
                  <a:gd name="T6" fmla="*/ 454 w 511"/>
                  <a:gd name="T7" fmla="*/ 113 h 567"/>
                  <a:gd name="T8" fmla="*/ 397 w 511"/>
                  <a:gd name="T9" fmla="*/ 113 h 567"/>
                  <a:gd name="T10" fmla="*/ 397 w 511"/>
                  <a:gd name="T11" fmla="*/ 170 h 567"/>
                  <a:gd name="T12" fmla="*/ 284 w 511"/>
                  <a:gd name="T13" fmla="*/ 170 h 567"/>
                  <a:gd name="T14" fmla="*/ 284 w 511"/>
                  <a:gd name="T15" fmla="*/ 113 h 567"/>
                  <a:gd name="T16" fmla="*/ 341 w 511"/>
                  <a:gd name="T17" fmla="*/ 113 h 567"/>
                  <a:gd name="T18" fmla="*/ 341 w 511"/>
                  <a:gd name="T19" fmla="*/ 0 h 567"/>
                  <a:gd name="T20" fmla="*/ 171 w 511"/>
                  <a:gd name="T21" fmla="*/ 0 h 567"/>
                  <a:gd name="T22" fmla="*/ 171 w 511"/>
                  <a:gd name="T23" fmla="*/ 56 h 567"/>
                  <a:gd name="T24" fmla="*/ 0 w 511"/>
                  <a:gd name="T25" fmla="*/ 56 h 567"/>
                  <a:gd name="T26" fmla="*/ 0 w 511"/>
                  <a:gd name="T27" fmla="*/ 113 h 567"/>
                  <a:gd name="T28" fmla="*/ 57 w 511"/>
                  <a:gd name="T29" fmla="*/ 113 h 567"/>
                  <a:gd name="T30" fmla="*/ 57 w 511"/>
                  <a:gd name="T31" fmla="*/ 226 h 567"/>
                  <a:gd name="T32" fmla="*/ 114 w 511"/>
                  <a:gd name="T33" fmla="*/ 226 h 567"/>
                  <a:gd name="T34" fmla="*/ 114 w 511"/>
                  <a:gd name="T35" fmla="*/ 340 h 567"/>
                  <a:gd name="T36" fmla="*/ 57 w 511"/>
                  <a:gd name="T37" fmla="*/ 340 h 567"/>
                  <a:gd name="T38" fmla="*/ 57 w 511"/>
                  <a:gd name="T39" fmla="*/ 397 h 567"/>
                  <a:gd name="T40" fmla="*/ 0 w 511"/>
                  <a:gd name="T41" fmla="*/ 397 h 567"/>
                  <a:gd name="T42" fmla="*/ 0 w 511"/>
                  <a:gd name="T43" fmla="*/ 453 h 567"/>
                  <a:gd name="T44" fmla="*/ 57 w 511"/>
                  <a:gd name="T45" fmla="*/ 453 h 567"/>
                  <a:gd name="T46" fmla="*/ 57 w 511"/>
                  <a:gd name="T47" fmla="*/ 510 h 567"/>
                  <a:gd name="T48" fmla="*/ 114 w 511"/>
                  <a:gd name="T49" fmla="*/ 510 h 567"/>
                  <a:gd name="T50" fmla="*/ 114 w 511"/>
                  <a:gd name="T51" fmla="*/ 567 h 567"/>
                  <a:gd name="T52" fmla="*/ 227 w 511"/>
                  <a:gd name="T53" fmla="*/ 567 h 567"/>
                  <a:gd name="T54" fmla="*/ 227 w 511"/>
                  <a:gd name="T55" fmla="*/ 510 h 567"/>
                  <a:gd name="T56" fmla="*/ 284 w 511"/>
                  <a:gd name="T57" fmla="*/ 510 h 567"/>
                  <a:gd name="T58" fmla="*/ 284 w 511"/>
                  <a:gd name="T59" fmla="*/ 453 h 567"/>
                  <a:gd name="T60" fmla="*/ 397 w 511"/>
                  <a:gd name="T61" fmla="*/ 453 h 567"/>
                  <a:gd name="T62" fmla="*/ 397 w 511"/>
                  <a:gd name="T63" fmla="*/ 397 h 567"/>
                  <a:gd name="T64" fmla="*/ 454 w 511"/>
                  <a:gd name="T65" fmla="*/ 397 h 567"/>
                  <a:gd name="T66" fmla="*/ 454 w 511"/>
                  <a:gd name="T67" fmla="*/ 340 h 567"/>
                  <a:gd name="T68" fmla="*/ 397 w 511"/>
                  <a:gd name="T69" fmla="*/ 340 h 567"/>
                  <a:gd name="T70" fmla="*/ 397 w 511"/>
                  <a:gd name="T71" fmla="*/ 283 h 567"/>
                  <a:gd name="T72" fmla="*/ 454 w 511"/>
                  <a:gd name="T73" fmla="*/ 283 h 567"/>
                  <a:gd name="T74" fmla="*/ 454 w 511"/>
                  <a:gd name="T75" fmla="*/ 226 h 567"/>
                  <a:gd name="T76" fmla="*/ 511 w 511"/>
                  <a:gd name="T77" fmla="*/ 226 h 5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</a:cxnLst>
                <a:rect l="0" t="0" r="r" b="b"/>
                <a:pathLst>
                  <a:path w="511" h="567">
                    <a:moveTo>
                      <a:pt x="511" y="226"/>
                    </a:moveTo>
                    <a:lnTo>
                      <a:pt x="511" y="170"/>
                    </a:lnTo>
                    <a:lnTo>
                      <a:pt x="454" y="170"/>
                    </a:lnTo>
                    <a:lnTo>
                      <a:pt x="454" y="113"/>
                    </a:lnTo>
                    <a:lnTo>
                      <a:pt x="397" y="113"/>
                    </a:lnTo>
                    <a:lnTo>
                      <a:pt x="397" y="170"/>
                    </a:lnTo>
                    <a:lnTo>
                      <a:pt x="284" y="170"/>
                    </a:lnTo>
                    <a:lnTo>
                      <a:pt x="284" y="113"/>
                    </a:lnTo>
                    <a:lnTo>
                      <a:pt x="341" y="113"/>
                    </a:lnTo>
                    <a:lnTo>
                      <a:pt x="341" y="0"/>
                    </a:lnTo>
                    <a:lnTo>
                      <a:pt x="171" y="0"/>
                    </a:lnTo>
                    <a:lnTo>
                      <a:pt x="171" y="56"/>
                    </a:lnTo>
                    <a:lnTo>
                      <a:pt x="0" y="56"/>
                    </a:lnTo>
                    <a:lnTo>
                      <a:pt x="0" y="113"/>
                    </a:lnTo>
                    <a:lnTo>
                      <a:pt x="57" y="113"/>
                    </a:lnTo>
                    <a:lnTo>
                      <a:pt x="57" y="226"/>
                    </a:lnTo>
                    <a:lnTo>
                      <a:pt x="114" y="226"/>
                    </a:lnTo>
                    <a:lnTo>
                      <a:pt x="114" y="340"/>
                    </a:lnTo>
                    <a:lnTo>
                      <a:pt x="57" y="340"/>
                    </a:lnTo>
                    <a:lnTo>
                      <a:pt x="57" y="397"/>
                    </a:lnTo>
                    <a:lnTo>
                      <a:pt x="0" y="397"/>
                    </a:lnTo>
                    <a:lnTo>
                      <a:pt x="0" y="453"/>
                    </a:lnTo>
                    <a:lnTo>
                      <a:pt x="57" y="453"/>
                    </a:lnTo>
                    <a:lnTo>
                      <a:pt x="57" y="510"/>
                    </a:lnTo>
                    <a:lnTo>
                      <a:pt x="114" y="510"/>
                    </a:lnTo>
                    <a:lnTo>
                      <a:pt x="114" y="567"/>
                    </a:lnTo>
                    <a:lnTo>
                      <a:pt x="227" y="567"/>
                    </a:lnTo>
                    <a:lnTo>
                      <a:pt x="227" y="510"/>
                    </a:lnTo>
                    <a:lnTo>
                      <a:pt x="284" y="510"/>
                    </a:lnTo>
                    <a:lnTo>
                      <a:pt x="284" y="453"/>
                    </a:lnTo>
                    <a:lnTo>
                      <a:pt x="397" y="453"/>
                    </a:lnTo>
                    <a:lnTo>
                      <a:pt x="397" y="397"/>
                    </a:lnTo>
                    <a:lnTo>
                      <a:pt x="454" y="397"/>
                    </a:lnTo>
                    <a:lnTo>
                      <a:pt x="454" y="340"/>
                    </a:lnTo>
                    <a:lnTo>
                      <a:pt x="397" y="340"/>
                    </a:lnTo>
                    <a:lnTo>
                      <a:pt x="397" y="283"/>
                    </a:lnTo>
                    <a:lnTo>
                      <a:pt x="454" y="283"/>
                    </a:lnTo>
                    <a:lnTo>
                      <a:pt x="454" y="226"/>
                    </a:lnTo>
                    <a:lnTo>
                      <a:pt x="511" y="226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709" name="Freeform 325"/>
              <p:cNvSpPr>
                <a:spLocks/>
              </p:cNvSpPr>
              <p:nvPr/>
            </p:nvSpPr>
            <p:spPr bwMode="auto">
              <a:xfrm>
                <a:off x="2967" y="2331"/>
                <a:ext cx="454" cy="850"/>
              </a:xfrm>
              <a:custGeom>
                <a:avLst/>
                <a:gdLst>
                  <a:gd name="T0" fmla="*/ 397 w 454"/>
                  <a:gd name="T1" fmla="*/ 0 h 850"/>
                  <a:gd name="T2" fmla="*/ 397 w 454"/>
                  <a:gd name="T3" fmla="*/ 340 h 850"/>
                  <a:gd name="T4" fmla="*/ 341 w 454"/>
                  <a:gd name="T5" fmla="*/ 340 h 850"/>
                  <a:gd name="T6" fmla="*/ 341 w 454"/>
                  <a:gd name="T7" fmla="*/ 454 h 850"/>
                  <a:gd name="T8" fmla="*/ 397 w 454"/>
                  <a:gd name="T9" fmla="*/ 454 h 850"/>
                  <a:gd name="T10" fmla="*/ 397 w 454"/>
                  <a:gd name="T11" fmla="*/ 680 h 850"/>
                  <a:gd name="T12" fmla="*/ 454 w 454"/>
                  <a:gd name="T13" fmla="*/ 680 h 850"/>
                  <a:gd name="T14" fmla="*/ 454 w 454"/>
                  <a:gd name="T15" fmla="*/ 737 h 850"/>
                  <a:gd name="T16" fmla="*/ 397 w 454"/>
                  <a:gd name="T17" fmla="*/ 737 h 850"/>
                  <a:gd name="T18" fmla="*/ 397 w 454"/>
                  <a:gd name="T19" fmla="*/ 794 h 850"/>
                  <a:gd name="T20" fmla="*/ 341 w 454"/>
                  <a:gd name="T21" fmla="*/ 794 h 850"/>
                  <a:gd name="T22" fmla="*/ 341 w 454"/>
                  <a:gd name="T23" fmla="*/ 850 h 850"/>
                  <a:gd name="T24" fmla="*/ 284 w 454"/>
                  <a:gd name="T25" fmla="*/ 850 h 850"/>
                  <a:gd name="T26" fmla="*/ 284 w 454"/>
                  <a:gd name="T27" fmla="*/ 794 h 850"/>
                  <a:gd name="T28" fmla="*/ 227 w 454"/>
                  <a:gd name="T29" fmla="*/ 794 h 850"/>
                  <a:gd name="T30" fmla="*/ 227 w 454"/>
                  <a:gd name="T31" fmla="*/ 737 h 850"/>
                  <a:gd name="T32" fmla="*/ 170 w 454"/>
                  <a:gd name="T33" fmla="*/ 737 h 850"/>
                  <a:gd name="T34" fmla="*/ 170 w 454"/>
                  <a:gd name="T35" fmla="*/ 794 h 850"/>
                  <a:gd name="T36" fmla="*/ 57 w 454"/>
                  <a:gd name="T37" fmla="*/ 794 h 850"/>
                  <a:gd name="T38" fmla="*/ 57 w 454"/>
                  <a:gd name="T39" fmla="*/ 737 h 850"/>
                  <a:gd name="T40" fmla="*/ 114 w 454"/>
                  <a:gd name="T41" fmla="*/ 737 h 850"/>
                  <a:gd name="T42" fmla="*/ 114 w 454"/>
                  <a:gd name="T43" fmla="*/ 624 h 850"/>
                  <a:gd name="T44" fmla="*/ 0 w 454"/>
                  <a:gd name="T45" fmla="*/ 624 h 850"/>
                  <a:gd name="T46" fmla="*/ 0 w 454"/>
                  <a:gd name="T47" fmla="*/ 510 h 850"/>
                  <a:gd name="T48" fmla="*/ 57 w 454"/>
                  <a:gd name="T49" fmla="*/ 510 h 850"/>
                  <a:gd name="T50" fmla="*/ 57 w 454"/>
                  <a:gd name="T51" fmla="*/ 340 h 850"/>
                  <a:gd name="T52" fmla="*/ 0 w 454"/>
                  <a:gd name="T53" fmla="*/ 340 h 850"/>
                  <a:gd name="T54" fmla="*/ 0 w 454"/>
                  <a:gd name="T55" fmla="*/ 283 h 850"/>
                  <a:gd name="T56" fmla="*/ 57 w 454"/>
                  <a:gd name="T57" fmla="*/ 283 h 850"/>
                  <a:gd name="T58" fmla="*/ 57 w 454"/>
                  <a:gd name="T59" fmla="*/ 227 h 850"/>
                  <a:gd name="T60" fmla="*/ 114 w 454"/>
                  <a:gd name="T61" fmla="*/ 227 h 850"/>
                  <a:gd name="T62" fmla="*/ 114 w 454"/>
                  <a:gd name="T63" fmla="*/ 113 h 850"/>
                  <a:gd name="T64" fmla="*/ 284 w 454"/>
                  <a:gd name="T65" fmla="*/ 113 h 850"/>
                  <a:gd name="T66" fmla="*/ 284 w 454"/>
                  <a:gd name="T67" fmla="*/ 0 h 850"/>
                  <a:gd name="T68" fmla="*/ 397 w 454"/>
                  <a:gd name="T69" fmla="*/ 0 h 8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454" h="850">
                    <a:moveTo>
                      <a:pt x="397" y="0"/>
                    </a:moveTo>
                    <a:lnTo>
                      <a:pt x="397" y="340"/>
                    </a:lnTo>
                    <a:lnTo>
                      <a:pt x="341" y="340"/>
                    </a:lnTo>
                    <a:lnTo>
                      <a:pt x="341" y="454"/>
                    </a:lnTo>
                    <a:lnTo>
                      <a:pt x="397" y="454"/>
                    </a:lnTo>
                    <a:lnTo>
                      <a:pt x="397" y="680"/>
                    </a:lnTo>
                    <a:lnTo>
                      <a:pt x="454" y="680"/>
                    </a:lnTo>
                    <a:lnTo>
                      <a:pt x="454" y="737"/>
                    </a:lnTo>
                    <a:lnTo>
                      <a:pt x="397" y="737"/>
                    </a:lnTo>
                    <a:lnTo>
                      <a:pt x="397" y="794"/>
                    </a:lnTo>
                    <a:lnTo>
                      <a:pt x="341" y="794"/>
                    </a:lnTo>
                    <a:lnTo>
                      <a:pt x="341" y="850"/>
                    </a:lnTo>
                    <a:lnTo>
                      <a:pt x="284" y="850"/>
                    </a:lnTo>
                    <a:lnTo>
                      <a:pt x="284" y="794"/>
                    </a:lnTo>
                    <a:lnTo>
                      <a:pt x="227" y="794"/>
                    </a:lnTo>
                    <a:lnTo>
                      <a:pt x="227" y="737"/>
                    </a:lnTo>
                    <a:lnTo>
                      <a:pt x="170" y="737"/>
                    </a:lnTo>
                    <a:lnTo>
                      <a:pt x="170" y="794"/>
                    </a:lnTo>
                    <a:lnTo>
                      <a:pt x="57" y="794"/>
                    </a:lnTo>
                    <a:lnTo>
                      <a:pt x="57" y="737"/>
                    </a:lnTo>
                    <a:lnTo>
                      <a:pt x="114" y="737"/>
                    </a:lnTo>
                    <a:lnTo>
                      <a:pt x="114" y="624"/>
                    </a:lnTo>
                    <a:lnTo>
                      <a:pt x="0" y="624"/>
                    </a:lnTo>
                    <a:lnTo>
                      <a:pt x="0" y="510"/>
                    </a:lnTo>
                    <a:lnTo>
                      <a:pt x="57" y="510"/>
                    </a:lnTo>
                    <a:lnTo>
                      <a:pt x="57" y="340"/>
                    </a:lnTo>
                    <a:lnTo>
                      <a:pt x="0" y="340"/>
                    </a:lnTo>
                    <a:lnTo>
                      <a:pt x="0" y="283"/>
                    </a:lnTo>
                    <a:lnTo>
                      <a:pt x="57" y="283"/>
                    </a:lnTo>
                    <a:lnTo>
                      <a:pt x="57" y="227"/>
                    </a:lnTo>
                    <a:lnTo>
                      <a:pt x="114" y="227"/>
                    </a:lnTo>
                    <a:lnTo>
                      <a:pt x="114" y="113"/>
                    </a:lnTo>
                    <a:lnTo>
                      <a:pt x="284" y="113"/>
                    </a:lnTo>
                    <a:lnTo>
                      <a:pt x="284" y="0"/>
                    </a:lnTo>
                    <a:lnTo>
                      <a:pt x="397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</p:grpSp>
      </p:grpSp>
      <p:sp>
        <p:nvSpPr>
          <p:cNvPr id="112" name="テキスト ボックス 111">
            <a:extLst>
              <a:ext uri="{FF2B5EF4-FFF2-40B4-BE49-F238E27FC236}">
                <a16:creationId xmlns:a16="http://schemas.microsoft.com/office/drawing/2014/main" id="{E92B940A-14A4-4B61-A3E3-1937C3060FFA}"/>
              </a:ext>
            </a:extLst>
          </p:cNvPr>
          <p:cNvSpPr txBox="1"/>
          <p:nvPr/>
        </p:nvSpPr>
        <p:spPr>
          <a:xfrm>
            <a:off x="153207" y="124843"/>
            <a:ext cx="110799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熊本県</a:t>
            </a:r>
          </a:p>
        </p:txBody>
      </p:sp>
      <p:sp>
        <p:nvSpPr>
          <p:cNvPr id="113" name="テキスト ボックス 112">
            <a:extLst>
              <a:ext uri="{FF2B5EF4-FFF2-40B4-BE49-F238E27FC236}">
                <a16:creationId xmlns:a16="http://schemas.microsoft.com/office/drawing/2014/main" id="{9C217C9F-B6D5-4E05-A202-32EB5360EFE3}"/>
              </a:ext>
            </a:extLst>
          </p:cNvPr>
          <p:cNvSpPr txBox="1"/>
          <p:nvPr/>
        </p:nvSpPr>
        <p:spPr>
          <a:xfrm>
            <a:off x="117929" y="547144"/>
            <a:ext cx="305724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令和〇〇年</a:t>
            </a:r>
            <a:endParaRPr kumimoji="1" lang="en-US" altLang="ja-JP" sz="14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市区町村別〇〇〇〇〇〇〇〇データ</a:t>
            </a:r>
          </a:p>
        </p:txBody>
      </p:sp>
      <p:cxnSp>
        <p:nvCxnSpPr>
          <p:cNvPr id="114" name="直線コネクタ 113">
            <a:extLst>
              <a:ext uri="{FF2B5EF4-FFF2-40B4-BE49-F238E27FC236}">
                <a16:creationId xmlns:a16="http://schemas.microsoft.com/office/drawing/2014/main" id="{18FA1D00-8FB0-443C-B2FD-9A9593A5B621}"/>
              </a:ext>
            </a:extLst>
          </p:cNvPr>
          <p:cNvCxnSpPr/>
          <p:nvPr/>
        </p:nvCxnSpPr>
        <p:spPr>
          <a:xfrm>
            <a:off x="144818" y="519396"/>
            <a:ext cx="2969711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15" name="Group 326">
            <a:extLst>
              <a:ext uri="{FF2B5EF4-FFF2-40B4-BE49-F238E27FC236}">
                <a16:creationId xmlns:a16="http://schemas.microsoft.com/office/drawing/2014/main" id="{7CEF4238-215B-457B-890C-8DA8FE679A8A}"/>
              </a:ext>
            </a:extLst>
          </p:cNvPr>
          <p:cNvGrpSpPr>
            <a:grpSpLocks/>
          </p:cNvGrpSpPr>
          <p:nvPr/>
        </p:nvGrpSpPr>
        <p:grpSpPr bwMode="auto">
          <a:xfrm>
            <a:off x="337757" y="6894273"/>
            <a:ext cx="1805368" cy="2810712"/>
            <a:chOff x="2740" y="2331"/>
            <a:chExt cx="1020" cy="1588"/>
          </a:xfrm>
        </p:grpSpPr>
        <p:sp>
          <p:nvSpPr>
            <p:cNvPr id="116" name="Freeform 320">
              <a:extLst>
                <a:ext uri="{FF2B5EF4-FFF2-40B4-BE49-F238E27FC236}">
                  <a16:creationId xmlns:a16="http://schemas.microsoft.com/office/drawing/2014/main" id="{9189DC51-6C9E-400A-AC82-83E1490C2F35}"/>
                </a:ext>
              </a:extLst>
            </p:cNvPr>
            <p:cNvSpPr>
              <a:spLocks/>
            </p:cNvSpPr>
            <p:nvPr/>
          </p:nvSpPr>
          <p:spPr bwMode="auto">
            <a:xfrm>
              <a:off x="3307" y="2953"/>
              <a:ext cx="453" cy="340"/>
            </a:xfrm>
            <a:custGeom>
              <a:avLst/>
              <a:gdLst>
                <a:gd name="T0" fmla="*/ 56 w 453"/>
                <a:gd name="T1" fmla="*/ 0 h 340"/>
                <a:gd name="T2" fmla="*/ 56 w 453"/>
                <a:gd name="T3" fmla="*/ 56 h 340"/>
                <a:gd name="T4" fmla="*/ 113 w 453"/>
                <a:gd name="T5" fmla="*/ 56 h 340"/>
                <a:gd name="T6" fmla="*/ 113 w 453"/>
                <a:gd name="T7" fmla="*/ 113 h 340"/>
                <a:gd name="T8" fmla="*/ 56 w 453"/>
                <a:gd name="T9" fmla="*/ 113 h 340"/>
                <a:gd name="T10" fmla="*/ 56 w 453"/>
                <a:gd name="T11" fmla="*/ 170 h 340"/>
                <a:gd name="T12" fmla="*/ 0 w 453"/>
                <a:gd name="T13" fmla="*/ 170 h 340"/>
                <a:gd name="T14" fmla="*/ 0 w 453"/>
                <a:gd name="T15" fmla="*/ 226 h 340"/>
                <a:gd name="T16" fmla="*/ 56 w 453"/>
                <a:gd name="T17" fmla="*/ 226 h 340"/>
                <a:gd name="T18" fmla="*/ 56 w 453"/>
                <a:gd name="T19" fmla="*/ 283 h 340"/>
                <a:gd name="T20" fmla="*/ 113 w 453"/>
                <a:gd name="T21" fmla="*/ 283 h 340"/>
                <a:gd name="T22" fmla="*/ 113 w 453"/>
                <a:gd name="T23" fmla="*/ 340 h 340"/>
                <a:gd name="T24" fmla="*/ 283 w 453"/>
                <a:gd name="T25" fmla="*/ 340 h 340"/>
                <a:gd name="T26" fmla="*/ 283 w 453"/>
                <a:gd name="T27" fmla="*/ 283 h 340"/>
                <a:gd name="T28" fmla="*/ 396 w 453"/>
                <a:gd name="T29" fmla="*/ 283 h 340"/>
                <a:gd name="T30" fmla="*/ 396 w 453"/>
                <a:gd name="T31" fmla="*/ 226 h 340"/>
                <a:gd name="T32" fmla="*/ 453 w 453"/>
                <a:gd name="T33" fmla="*/ 226 h 340"/>
                <a:gd name="T34" fmla="*/ 453 w 453"/>
                <a:gd name="T35" fmla="*/ 113 h 340"/>
                <a:gd name="T36" fmla="*/ 396 w 453"/>
                <a:gd name="T37" fmla="*/ 113 h 340"/>
                <a:gd name="T38" fmla="*/ 396 w 453"/>
                <a:gd name="T39" fmla="*/ 0 h 340"/>
                <a:gd name="T40" fmla="*/ 56 w 453"/>
                <a:gd name="T41" fmla="*/ 0 h 3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453" h="340">
                  <a:moveTo>
                    <a:pt x="56" y="0"/>
                  </a:moveTo>
                  <a:lnTo>
                    <a:pt x="56" y="56"/>
                  </a:lnTo>
                  <a:lnTo>
                    <a:pt x="113" y="56"/>
                  </a:lnTo>
                  <a:lnTo>
                    <a:pt x="113" y="113"/>
                  </a:lnTo>
                  <a:lnTo>
                    <a:pt x="56" y="113"/>
                  </a:lnTo>
                  <a:lnTo>
                    <a:pt x="56" y="170"/>
                  </a:lnTo>
                  <a:lnTo>
                    <a:pt x="0" y="170"/>
                  </a:lnTo>
                  <a:lnTo>
                    <a:pt x="0" y="226"/>
                  </a:lnTo>
                  <a:lnTo>
                    <a:pt x="56" y="226"/>
                  </a:lnTo>
                  <a:lnTo>
                    <a:pt x="56" y="283"/>
                  </a:lnTo>
                  <a:lnTo>
                    <a:pt x="113" y="283"/>
                  </a:lnTo>
                  <a:lnTo>
                    <a:pt x="113" y="340"/>
                  </a:lnTo>
                  <a:lnTo>
                    <a:pt x="283" y="340"/>
                  </a:lnTo>
                  <a:lnTo>
                    <a:pt x="283" y="283"/>
                  </a:lnTo>
                  <a:lnTo>
                    <a:pt x="396" y="283"/>
                  </a:lnTo>
                  <a:lnTo>
                    <a:pt x="396" y="226"/>
                  </a:lnTo>
                  <a:lnTo>
                    <a:pt x="453" y="226"/>
                  </a:lnTo>
                  <a:lnTo>
                    <a:pt x="453" y="113"/>
                  </a:lnTo>
                  <a:lnTo>
                    <a:pt x="396" y="113"/>
                  </a:lnTo>
                  <a:lnTo>
                    <a:pt x="396" y="0"/>
                  </a:lnTo>
                  <a:lnTo>
                    <a:pt x="56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17" name="Freeform 321">
              <a:extLst>
                <a:ext uri="{FF2B5EF4-FFF2-40B4-BE49-F238E27FC236}">
                  <a16:creationId xmlns:a16="http://schemas.microsoft.com/office/drawing/2014/main" id="{EF650EA4-3CDC-4750-98F1-AEB281E73772}"/>
                </a:ext>
              </a:extLst>
            </p:cNvPr>
            <p:cNvSpPr>
              <a:spLocks/>
            </p:cNvSpPr>
            <p:nvPr/>
          </p:nvSpPr>
          <p:spPr bwMode="auto">
            <a:xfrm>
              <a:off x="3137" y="3181"/>
              <a:ext cx="511" cy="397"/>
            </a:xfrm>
            <a:custGeom>
              <a:avLst/>
              <a:gdLst>
                <a:gd name="T0" fmla="*/ 454 w 511"/>
                <a:gd name="T1" fmla="*/ 114 h 397"/>
                <a:gd name="T2" fmla="*/ 284 w 511"/>
                <a:gd name="T3" fmla="*/ 114 h 397"/>
                <a:gd name="T4" fmla="*/ 284 w 511"/>
                <a:gd name="T5" fmla="*/ 57 h 397"/>
                <a:gd name="T6" fmla="*/ 227 w 511"/>
                <a:gd name="T7" fmla="*/ 57 h 397"/>
                <a:gd name="T8" fmla="*/ 227 w 511"/>
                <a:gd name="T9" fmla="*/ 0 h 397"/>
                <a:gd name="T10" fmla="*/ 57 w 511"/>
                <a:gd name="T11" fmla="*/ 0 h 397"/>
                <a:gd name="T12" fmla="*/ 57 w 511"/>
                <a:gd name="T13" fmla="*/ 57 h 397"/>
                <a:gd name="T14" fmla="*/ 0 w 511"/>
                <a:gd name="T15" fmla="*/ 57 h 397"/>
                <a:gd name="T16" fmla="*/ 0 w 511"/>
                <a:gd name="T17" fmla="*/ 114 h 397"/>
                <a:gd name="T18" fmla="*/ 57 w 511"/>
                <a:gd name="T19" fmla="*/ 114 h 397"/>
                <a:gd name="T20" fmla="*/ 57 w 511"/>
                <a:gd name="T21" fmla="*/ 171 h 397"/>
                <a:gd name="T22" fmla="*/ 0 w 511"/>
                <a:gd name="T23" fmla="*/ 171 h 397"/>
                <a:gd name="T24" fmla="*/ 0 w 511"/>
                <a:gd name="T25" fmla="*/ 341 h 397"/>
                <a:gd name="T26" fmla="*/ 57 w 511"/>
                <a:gd name="T27" fmla="*/ 341 h 397"/>
                <a:gd name="T28" fmla="*/ 57 w 511"/>
                <a:gd name="T29" fmla="*/ 397 h 397"/>
                <a:gd name="T30" fmla="*/ 114 w 511"/>
                <a:gd name="T31" fmla="*/ 397 h 397"/>
                <a:gd name="T32" fmla="*/ 114 w 511"/>
                <a:gd name="T33" fmla="*/ 341 h 397"/>
                <a:gd name="T34" fmla="*/ 227 w 511"/>
                <a:gd name="T35" fmla="*/ 341 h 397"/>
                <a:gd name="T36" fmla="*/ 227 w 511"/>
                <a:gd name="T37" fmla="*/ 284 h 397"/>
                <a:gd name="T38" fmla="*/ 284 w 511"/>
                <a:gd name="T39" fmla="*/ 284 h 397"/>
                <a:gd name="T40" fmla="*/ 341 w 511"/>
                <a:gd name="T41" fmla="*/ 284 h 397"/>
                <a:gd name="T42" fmla="*/ 341 w 511"/>
                <a:gd name="T43" fmla="*/ 227 h 397"/>
                <a:gd name="T44" fmla="*/ 511 w 511"/>
                <a:gd name="T45" fmla="*/ 227 h 397"/>
                <a:gd name="T46" fmla="*/ 511 w 511"/>
                <a:gd name="T47" fmla="*/ 171 h 397"/>
                <a:gd name="T48" fmla="*/ 454 w 511"/>
                <a:gd name="T49" fmla="*/ 171 h 397"/>
                <a:gd name="T50" fmla="*/ 454 w 511"/>
                <a:gd name="T51" fmla="*/ 114 h 3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511" h="397">
                  <a:moveTo>
                    <a:pt x="454" y="114"/>
                  </a:moveTo>
                  <a:lnTo>
                    <a:pt x="284" y="114"/>
                  </a:lnTo>
                  <a:lnTo>
                    <a:pt x="284" y="57"/>
                  </a:lnTo>
                  <a:lnTo>
                    <a:pt x="227" y="57"/>
                  </a:lnTo>
                  <a:lnTo>
                    <a:pt x="227" y="0"/>
                  </a:lnTo>
                  <a:lnTo>
                    <a:pt x="57" y="0"/>
                  </a:lnTo>
                  <a:lnTo>
                    <a:pt x="57" y="57"/>
                  </a:lnTo>
                  <a:lnTo>
                    <a:pt x="0" y="57"/>
                  </a:lnTo>
                  <a:lnTo>
                    <a:pt x="0" y="114"/>
                  </a:lnTo>
                  <a:lnTo>
                    <a:pt x="57" y="114"/>
                  </a:lnTo>
                  <a:lnTo>
                    <a:pt x="57" y="171"/>
                  </a:lnTo>
                  <a:lnTo>
                    <a:pt x="0" y="171"/>
                  </a:lnTo>
                  <a:lnTo>
                    <a:pt x="0" y="341"/>
                  </a:lnTo>
                  <a:lnTo>
                    <a:pt x="57" y="341"/>
                  </a:lnTo>
                  <a:lnTo>
                    <a:pt x="57" y="397"/>
                  </a:lnTo>
                  <a:lnTo>
                    <a:pt x="114" y="397"/>
                  </a:lnTo>
                  <a:lnTo>
                    <a:pt x="114" y="341"/>
                  </a:lnTo>
                  <a:lnTo>
                    <a:pt x="227" y="341"/>
                  </a:lnTo>
                  <a:lnTo>
                    <a:pt x="227" y="284"/>
                  </a:lnTo>
                  <a:lnTo>
                    <a:pt x="284" y="284"/>
                  </a:lnTo>
                  <a:lnTo>
                    <a:pt x="341" y="284"/>
                  </a:lnTo>
                  <a:lnTo>
                    <a:pt x="341" y="227"/>
                  </a:lnTo>
                  <a:lnTo>
                    <a:pt x="511" y="227"/>
                  </a:lnTo>
                  <a:lnTo>
                    <a:pt x="511" y="171"/>
                  </a:lnTo>
                  <a:lnTo>
                    <a:pt x="454" y="171"/>
                  </a:lnTo>
                  <a:lnTo>
                    <a:pt x="454" y="114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18" name="Freeform 323">
              <a:extLst>
                <a:ext uri="{FF2B5EF4-FFF2-40B4-BE49-F238E27FC236}">
                  <a16:creationId xmlns:a16="http://schemas.microsoft.com/office/drawing/2014/main" id="{4FE6B127-61B0-4732-86B7-6E3C2E9E535A}"/>
                </a:ext>
              </a:extLst>
            </p:cNvPr>
            <p:cNvSpPr>
              <a:spLocks/>
            </p:cNvSpPr>
            <p:nvPr/>
          </p:nvSpPr>
          <p:spPr bwMode="auto">
            <a:xfrm>
              <a:off x="2854" y="3408"/>
              <a:ext cx="680" cy="511"/>
            </a:xfrm>
            <a:custGeom>
              <a:avLst/>
              <a:gdLst>
                <a:gd name="T0" fmla="*/ 283 w 680"/>
                <a:gd name="T1" fmla="*/ 0 h 511"/>
                <a:gd name="T2" fmla="*/ 227 w 680"/>
                <a:gd name="T3" fmla="*/ 0 h 511"/>
                <a:gd name="T4" fmla="*/ 170 w 680"/>
                <a:gd name="T5" fmla="*/ 0 h 511"/>
                <a:gd name="T6" fmla="*/ 170 w 680"/>
                <a:gd name="T7" fmla="*/ 57 h 511"/>
                <a:gd name="T8" fmla="*/ 113 w 680"/>
                <a:gd name="T9" fmla="*/ 57 h 511"/>
                <a:gd name="T10" fmla="*/ 113 w 680"/>
                <a:gd name="T11" fmla="*/ 114 h 511"/>
                <a:gd name="T12" fmla="*/ 0 w 680"/>
                <a:gd name="T13" fmla="*/ 114 h 511"/>
                <a:gd name="T14" fmla="*/ 0 w 680"/>
                <a:gd name="T15" fmla="*/ 284 h 511"/>
                <a:gd name="T16" fmla="*/ 227 w 680"/>
                <a:gd name="T17" fmla="*/ 284 h 511"/>
                <a:gd name="T18" fmla="*/ 227 w 680"/>
                <a:gd name="T19" fmla="*/ 340 h 511"/>
                <a:gd name="T20" fmla="*/ 283 w 680"/>
                <a:gd name="T21" fmla="*/ 340 h 511"/>
                <a:gd name="T22" fmla="*/ 283 w 680"/>
                <a:gd name="T23" fmla="*/ 397 h 511"/>
                <a:gd name="T24" fmla="*/ 454 w 680"/>
                <a:gd name="T25" fmla="*/ 397 h 511"/>
                <a:gd name="T26" fmla="*/ 454 w 680"/>
                <a:gd name="T27" fmla="*/ 454 h 511"/>
                <a:gd name="T28" fmla="*/ 510 w 680"/>
                <a:gd name="T29" fmla="*/ 454 h 511"/>
                <a:gd name="T30" fmla="*/ 510 w 680"/>
                <a:gd name="T31" fmla="*/ 511 h 511"/>
                <a:gd name="T32" fmla="*/ 680 w 680"/>
                <a:gd name="T33" fmla="*/ 511 h 511"/>
                <a:gd name="T34" fmla="*/ 680 w 680"/>
                <a:gd name="T35" fmla="*/ 340 h 511"/>
                <a:gd name="T36" fmla="*/ 624 w 680"/>
                <a:gd name="T37" fmla="*/ 340 h 511"/>
                <a:gd name="T38" fmla="*/ 624 w 680"/>
                <a:gd name="T39" fmla="*/ 170 h 511"/>
                <a:gd name="T40" fmla="*/ 340 w 680"/>
                <a:gd name="T41" fmla="*/ 170 h 511"/>
                <a:gd name="T42" fmla="*/ 340 w 680"/>
                <a:gd name="T43" fmla="*/ 114 h 511"/>
                <a:gd name="T44" fmla="*/ 283 w 680"/>
                <a:gd name="T45" fmla="*/ 114 h 511"/>
                <a:gd name="T46" fmla="*/ 283 w 680"/>
                <a:gd name="T47" fmla="*/ 0 h 5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680" h="511">
                  <a:moveTo>
                    <a:pt x="283" y="0"/>
                  </a:moveTo>
                  <a:lnTo>
                    <a:pt x="227" y="0"/>
                  </a:lnTo>
                  <a:lnTo>
                    <a:pt x="170" y="0"/>
                  </a:lnTo>
                  <a:lnTo>
                    <a:pt x="170" y="57"/>
                  </a:lnTo>
                  <a:lnTo>
                    <a:pt x="113" y="57"/>
                  </a:lnTo>
                  <a:lnTo>
                    <a:pt x="113" y="114"/>
                  </a:lnTo>
                  <a:lnTo>
                    <a:pt x="0" y="114"/>
                  </a:lnTo>
                  <a:lnTo>
                    <a:pt x="0" y="284"/>
                  </a:lnTo>
                  <a:lnTo>
                    <a:pt x="227" y="284"/>
                  </a:lnTo>
                  <a:lnTo>
                    <a:pt x="227" y="340"/>
                  </a:lnTo>
                  <a:lnTo>
                    <a:pt x="283" y="340"/>
                  </a:lnTo>
                  <a:lnTo>
                    <a:pt x="283" y="397"/>
                  </a:lnTo>
                  <a:lnTo>
                    <a:pt x="454" y="397"/>
                  </a:lnTo>
                  <a:lnTo>
                    <a:pt x="454" y="454"/>
                  </a:lnTo>
                  <a:lnTo>
                    <a:pt x="510" y="454"/>
                  </a:lnTo>
                  <a:lnTo>
                    <a:pt x="510" y="511"/>
                  </a:lnTo>
                  <a:lnTo>
                    <a:pt x="680" y="511"/>
                  </a:lnTo>
                  <a:lnTo>
                    <a:pt x="680" y="340"/>
                  </a:lnTo>
                  <a:lnTo>
                    <a:pt x="624" y="340"/>
                  </a:lnTo>
                  <a:lnTo>
                    <a:pt x="624" y="170"/>
                  </a:lnTo>
                  <a:lnTo>
                    <a:pt x="340" y="170"/>
                  </a:lnTo>
                  <a:lnTo>
                    <a:pt x="340" y="114"/>
                  </a:lnTo>
                  <a:lnTo>
                    <a:pt x="283" y="114"/>
                  </a:lnTo>
                  <a:lnTo>
                    <a:pt x="283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19" name="Freeform 324">
              <a:extLst>
                <a:ext uri="{FF2B5EF4-FFF2-40B4-BE49-F238E27FC236}">
                  <a16:creationId xmlns:a16="http://schemas.microsoft.com/office/drawing/2014/main" id="{B42F0548-3B8F-49BA-936F-95125DD3EACB}"/>
                </a:ext>
              </a:extLst>
            </p:cNvPr>
            <p:cNvSpPr>
              <a:spLocks/>
            </p:cNvSpPr>
            <p:nvPr/>
          </p:nvSpPr>
          <p:spPr bwMode="auto">
            <a:xfrm>
              <a:off x="2740" y="2955"/>
              <a:ext cx="511" cy="567"/>
            </a:xfrm>
            <a:custGeom>
              <a:avLst/>
              <a:gdLst>
                <a:gd name="T0" fmla="*/ 511 w 511"/>
                <a:gd name="T1" fmla="*/ 226 h 567"/>
                <a:gd name="T2" fmla="*/ 511 w 511"/>
                <a:gd name="T3" fmla="*/ 170 h 567"/>
                <a:gd name="T4" fmla="*/ 454 w 511"/>
                <a:gd name="T5" fmla="*/ 170 h 567"/>
                <a:gd name="T6" fmla="*/ 454 w 511"/>
                <a:gd name="T7" fmla="*/ 113 h 567"/>
                <a:gd name="T8" fmla="*/ 397 w 511"/>
                <a:gd name="T9" fmla="*/ 113 h 567"/>
                <a:gd name="T10" fmla="*/ 397 w 511"/>
                <a:gd name="T11" fmla="*/ 170 h 567"/>
                <a:gd name="T12" fmla="*/ 284 w 511"/>
                <a:gd name="T13" fmla="*/ 170 h 567"/>
                <a:gd name="T14" fmla="*/ 284 w 511"/>
                <a:gd name="T15" fmla="*/ 113 h 567"/>
                <a:gd name="T16" fmla="*/ 341 w 511"/>
                <a:gd name="T17" fmla="*/ 113 h 567"/>
                <a:gd name="T18" fmla="*/ 341 w 511"/>
                <a:gd name="T19" fmla="*/ 0 h 567"/>
                <a:gd name="T20" fmla="*/ 171 w 511"/>
                <a:gd name="T21" fmla="*/ 0 h 567"/>
                <a:gd name="T22" fmla="*/ 171 w 511"/>
                <a:gd name="T23" fmla="*/ 56 h 567"/>
                <a:gd name="T24" fmla="*/ 0 w 511"/>
                <a:gd name="T25" fmla="*/ 56 h 567"/>
                <a:gd name="T26" fmla="*/ 0 w 511"/>
                <a:gd name="T27" fmla="*/ 113 h 567"/>
                <a:gd name="T28" fmla="*/ 57 w 511"/>
                <a:gd name="T29" fmla="*/ 113 h 567"/>
                <a:gd name="T30" fmla="*/ 57 w 511"/>
                <a:gd name="T31" fmla="*/ 226 h 567"/>
                <a:gd name="T32" fmla="*/ 114 w 511"/>
                <a:gd name="T33" fmla="*/ 226 h 567"/>
                <a:gd name="T34" fmla="*/ 114 w 511"/>
                <a:gd name="T35" fmla="*/ 340 h 567"/>
                <a:gd name="T36" fmla="*/ 57 w 511"/>
                <a:gd name="T37" fmla="*/ 340 h 567"/>
                <a:gd name="T38" fmla="*/ 57 w 511"/>
                <a:gd name="T39" fmla="*/ 397 h 567"/>
                <a:gd name="T40" fmla="*/ 0 w 511"/>
                <a:gd name="T41" fmla="*/ 397 h 567"/>
                <a:gd name="T42" fmla="*/ 0 w 511"/>
                <a:gd name="T43" fmla="*/ 453 h 567"/>
                <a:gd name="T44" fmla="*/ 57 w 511"/>
                <a:gd name="T45" fmla="*/ 453 h 567"/>
                <a:gd name="T46" fmla="*/ 57 w 511"/>
                <a:gd name="T47" fmla="*/ 510 h 567"/>
                <a:gd name="T48" fmla="*/ 114 w 511"/>
                <a:gd name="T49" fmla="*/ 510 h 567"/>
                <a:gd name="T50" fmla="*/ 114 w 511"/>
                <a:gd name="T51" fmla="*/ 567 h 567"/>
                <a:gd name="T52" fmla="*/ 227 w 511"/>
                <a:gd name="T53" fmla="*/ 567 h 567"/>
                <a:gd name="T54" fmla="*/ 227 w 511"/>
                <a:gd name="T55" fmla="*/ 510 h 567"/>
                <a:gd name="T56" fmla="*/ 284 w 511"/>
                <a:gd name="T57" fmla="*/ 510 h 567"/>
                <a:gd name="T58" fmla="*/ 284 w 511"/>
                <a:gd name="T59" fmla="*/ 453 h 567"/>
                <a:gd name="T60" fmla="*/ 397 w 511"/>
                <a:gd name="T61" fmla="*/ 453 h 567"/>
                <a:gd name="T62" fmla="*/ 397 w 511"/>
                <a:gd name="T63" fmla="*/ 397 h 567"/>
                <a:gd name="T64" fmla="*/ 454 w 511"/>
                <a:gd name="T65" fmla="*/ 397 h 567"/>
                <a:gd name="T66" fmla="*/ 454 w 511"/>
                <a:gd name="T67" fmla="*/ 340 h 567"/>
                <a:gd name="T68" fmla="*/ 397 w 511"/>
                <a:gd name="T69" fmla="*/ 340 h 567"/>
                <a:gd name="T70" fmla="*/ 397 w 511"/>
                <a:gd name="T71" fmla="*/ 283 h 567"/>
                <a:gd name="T72" fmla="*/ 454 w 511"/>
                <a:gd name="T73" fmla="*/ 283 h 567"/>
                <a:gd name="T74" fmla="*/ 454 w 511"/>
                <a:gd name="T75" fmla="*/ 226 h 567"/>
                <a:gd name="T76" fmla="*/ 511 w 511"/>
                <a:gd name="T77" fmla="*/ 226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511" h="567">
                  <a:moveTo>
                    <a:pt x="511" y="226"/>
                  </a:moveTo>
                  <a:lnTo>
                    <a:pt x="511" y="170"/>
                  </a:lnTo>
                  <a:lnTo>
                    <a:pt x="454" y="170"/>
                  </a:lnTo>
                  <a:lnTo>
                    <a:pt x="454" y="113"/>
                  </a:lnTo>
                  <a:lnTo>
                    <a:pt x="397" y="113"/>
                  </a:lnTo>
                  <a:lnTo>
                    <a:pt x="397" y="170"/>
                  </a:lnTo>
                  <a:lnTo>
                    <a:pt x="284" y="170"/>
                  </a:lnTo>
                  <a:lnTo>
                    <a:pt x="284" y="113"/>
                  </a:lnTo>
                  <a:lnTo>
                    <a:pt x="341" y="113"/>
                  </a:lnTo>
                  <a:lnTo>
                    <a:pt x="341" y="0"/>
                  </a:lnTo>
                  <a:lnTo>
                    <a:pt x="171" y="0"/>
                  </a:lnTo>
                  <a:lnTo>
                    <a:pt x="171" y="56"/>
                  </a:lnTo>
                  <a:lnTo>
                    <a:pt x="0" y="56"/>
                  </a:lnTo>
                  <a:lnTo>
                    <a:pt x="0" y="113"/>
                  </a:lnTo>
                  <a:lnTo>
                    <a:pt x="57" y="113"/>
                  </a:lnTo>
                  <a:lnTo>
                    <a:pt x="57" y="226"/>
                  </a:lnTo>
                  <a:lnTo>
                    <a:pt x="114" y="226"/>
                  </a:lnTo>
                  <a:lnTo>
                    <a:pt x="114" y="340"/>
                  </a:lnTo>
                  <a:lnTo>
                    <a:pt x="57" y="340"/>
                  </a:lnTo>
                  <a:lnTo>
                    <a:pt x="57" y="397"/>
                  </a:lnTo>
                  <a:lnTo>
                    <a:pt x="0" y="397"/>
                  </a:lnTo>
                  <a:lnTo>
                    <a:pt x="0" y="453"/>
                  </a:lnTo>
                  <a:lnTo>
                    <a:pt x="57" y="453"/>
                  </a:lnTo>
                  <a:lnTo>
                    <a:pt x="57" y="510"/>
                  </a:lnTo>
                  <a:lnTo>
                    <a:pt x="114" y="510"/>
                  </a:lnTo>
                  <a:lnTo>
                    <a:pt x="114" y="567"/>
                  </a:lnTo>
                  <a:lnTo>
                    <a:pt x="227" y="567"/>
                  </a:lnTo>
                  <a:lnTo>
                    <a:pt x="227" y="510"/>
                  </a:lnTo>
                  <a:lnTo>
                    <a:pt x="284" y="510"/>
                  </a:lnTo>
                  <a:lnTo>
                    <a:pt x="284" y="453"/>
                  </a:lnTo>
                  <a:lnTo>
                    <a:pt x="397" y="453"/>
                  </a:lnTo>
                  <a:lnTo>
                    <a:pt x="397" y="397"/>
                  </a:lnTo>
                  <a:lnTo>
                    <a:pt x="454" y="397"/>
                  </a:lnTo>
                  <a:lnTo>
                    <a:pt x="454" y="340"/>
                  </a:lnTo>
                  <a:lnTo>
                    <a:pt x="397" y="340"/>
                  </a:lnTo>
                  <a:lnTo>
                    <a:pt x="397" y="283"/>
                  </a:lnTo>
                  <a:lnTo>
                    <a:pt x="454" y="283"/>
                  </a:lnTo>
                  <a:lnTo>
                    <a:pt x="454" y="226"/>
                  </a:lnTo>
                  <a:lnTo>
                    <a:pt x="511" y="226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0" name="Freeform 325">
              <a:extLst>
                <a:ext uri="{FF2B5EF4-FFF2-40B4-BE49-F238E27FC236}">
                  <a16:creationId xmlns:a16="http://schemas.microsoft.com/office/drawing/2014/main" id="{7787A466-CFE0-4CC3-9CD6-2F09121A8E1B}"/>
                </a:ext>
              </a:extLst>
            </p:cNvPr>
            <p:cNvSpPr>
              <a:spLocks/>
            </p:cNvSpPr>
            <p:nvPr/>
          </p:nvSpPr>
          <p:spPr bwMode="auto">
            <a:xfrm>
              <a:off x="2967" y="2331"/>
              <a:ext cx="454" cy="850"/>
            </a:xfrm>
            <a:custGeom>
              <a:avLst/>
              <a:gdLst>
                <a:gd name="T0" fmla="*/ 397 w 454"/>
                <a:gd name="T1" fmla="*/ 0 h 850"/>
                <a:gd name="T2" fmla="*/ 397 w 454"/>
                <a:gd name="T3" fmla="*/ 340 h 850"/>
                <a:gd name="T4" fmla="*/ 341 w 454"/>
                <a:gd name="T5" fmla="*/ 340 h 850"/>
                <a:gd name="T6" fmla="*/ 341 w 454"/>
                <a:gd name="T7" fmla="*/ 454 h 850"/>
                <a:gd name="T8" fmla="*/ 397 w 454"/>
                <a:gd name="T9" fmla="*/ 454 h 850"/>
                <a:gd name="T10" fmla="*/ 397 w 454"/>
                <a:gd name="T11" fmla="*/ 680 h 850"/>
                <a:gd name="T12" fmla="*/ 454 w 454"/>
                <a:gd name="T13" fmla="*/ 680 h 850"/>
                <a:gd name="T14" fmla="*/ 454 w 454"/>
                <a:gd name="T15" fmla="*/ 737 h 850"/>
                <a:gd name="T16" fmla="*/ 397 w 454"/>
                <a:gd name="T17" fmla="*/ 737 h 850"/>
                <a:gd name="T18" fmla="*/ 397 w 454"/>
                <a:gd name="T19" fmla="*/ 794 h 850"/>
                <a:gd name="T20" fmla="*/ 341 w 454"/>
                <a:gd name="T21" fmla="*/ 794 h 850"/>
                <a:gd name="T22" fmla="*/ 341 w 454"/>
                <a:gd name="T23" fmla="*/ 850 h 850"/>
                <a:gd name="T24" fmla="*/ 284 w 454"/>
                <a:gd name="T25" fmla="*/ 850 h 850"/>
                <a:gd name="T26" fmla="*/ 284 w 454"/>
                <a:gd name="T27" fmla="*/ 794 h 850"/>
                <a:gd name="T28" fmla="*/ 227 w 454"/>
                <a:gd name="T29" fmla="*/ 794 h 850"/>
                <a:gd name="T30" fmla="*/ 227 w 454"/>
                <a:gd name="T31" fmla="*/ 737 h 850"/>
                <a:gd name="T32" fmla="*/ 170 w 454"/>
                <a:gd name="T33" fmla="*/ 737 h 850"/>
                <a:gd name="T34" fmla="*/ 170 w 454"/>
                <a:gd name="T35" fmla="*/ 794 h 850"/>
                <a:gd name="T36" fmla="*/ 57 w 454"/>
                <a:gd name="T37" fmla="*/ 794 h 850"/>
                <a:gd name="T38" fmla="*/ 57 w 454"/>
                <a:gd name="T39" fmla="*/ 737 h 850"/>
                <a:gd name="T40" fmla="*/ 114 w 454"/>
                <a:gd name="T41" fmla="*/ 737 h 850"/>
                <a:gd name="T42" fmla="*/ 114 w 454"/>
                <a:gd name="T43" fmla="*/ 624 h 850"/>
                <a:gd name="T44" fmla="*/ 0 w 454"/>
                <a:gd name="T45" fmla="*/ 624 h 850"/>
                <a:gd name="T46" fmla="*/ 0 w 454"/>
                <a:gd name="T47" fmla="*/ 510 h 850"/>
                <a:gd name="T48" fmla="*/ 57 w 454"/>
                <a:gd name="T49" fmla="*/ 510 h 850"/>
                <a:gd name="T50" fmla="*/ 57 w 454"/>
                <a:gd name="T51" fmla="*/ 340 h 850"/>
                <a:gd name="T52" fmla="*/ 0 w 454"/>
                <a:gd name="T53" fmla="*/ 340 h 850"/>
                <a:gd name="T54" fmla="*/ 0 w 454"/>
                <a:gd name="T55" fmla="*/ 283 h 850"/>
                <a:gd name="T56" fmla="*/ 57 w 454"/>
                <a:gd name="T57" fmla="*/ 283 h 850"/>
                <a:gd name="T58" fmla="*/ 57 w 454"/>
                <a:gd name="T59" fmla="*/ 227 h 850"/>
                <a:gd name="T60" fmla="*/ 114 w 454"/>
                <a:gd name="T61" fmla="*/ 227 h 850"/>
                <a:gd name="T62" fmla="*/ 114 w 454"/>
                <a:gd name="T63" fmla="*/ 113 h 850"/>
                <a:gd name="T64" fmla="*/ 284 w 454"/>
                <a:gd name="T65" fmla="*/ 113 h 850"/>
                <a:gd name="T66" fmla="*/ 284 w 454"/>
                <a:gd name="T67" fmla="*/ 0 h 850"/>
                <a:gd name="T68" fmla="*/ 397 w 454"/>
                <a:gd name="T69" fmla="*/ 0 h 8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454" h="850">
                  <a:moveTo>
                    <a:pt x="397" y="0"/>
                  </a:moveTo>
                  <a:lnTo>
                    <a:pt x="397" y="340"/>
                  </a:lnTo>
                  <a:lnTo>
                    <a:pt x="341" y="340"/>
                  </a:lnTo>
                  <a:lnTo>
                    <a:pt x="341" y="454"/>
                  </a:lnTo>
                  <a:lnTo>
                    <a:pt x="397" y="454"/>
                  </a:lnTo>
                  <a:lnTo>
                    <a:pt x="397" y="680"/>
                  </a:lnTo>
                  <a:lnTo>
                    <a:pt x="454" y="680"/>
                  </a:lnTo>
                  <a:lnTo>
                    <a:pt x="454" y="737"/>
                  </a:lnTo>
                  <a:lnTo>
                    <a:pt x="397" y="737"/>
                  </a:lnTo>
                  <a:lnTo>
                    <a:pt x="397" y="794"/>
                  </a:lnTo>
                  <a:lnTo>
                    <a:pt x="341" y="794"/>
                  </a:lnTo>
                  <a:lnTo>
                    <a:pt x="341" y="850"/>
                  </a:lnTo>
                  <a:lnTo>
                    <a:pt x="284" y="850"/>
                  </a:lnTo>
                  <a:lnTo>
                    <a:pt x="284" y="794"/>
                  </a:lnTo>
                  <a:lnTo>
                    <a:pt x="227" y="794"/>
                  </a:lnTo>
                  <a:lnTo>
                    <a:pt x="227" y="737"/>
                  </a:lnTo>
                  <a:lnTo>
                    <a:pt x="170" y="737"/>
                  </a:lnTo>
                  <a:lnTo>
                    <a:pt x="170" y="794"/>
                  </a:lnTo>
                  <a:lnTo>
                    <a:pt x="57" y="794"/>
                  </a:lnTo>
                  <a:lnTo>
                    <a:pt x="57" y="737"/>
                  </a:lnTo>
                  <a:lnTo>
                    <a:pt x="114" y="737"/>
                  </a:lnTo>
                  <a:lnTo>
                    <a:pt x="114" y="624"/>
                  </a:lnTo>
                  <a:lnTo>
                    <a:pt x="0" y="624"/>
                  </a:lnTo>
                  <a:lnTo>
                    <a:pt x="0" y="510"/>
                  </a:lnTo>
                  <a:lnTo>
                    <a:pt x="57" y="510"/>
                  </a:lnTo>
                  <a:lnTo>
                    <a:pt x="57" y="340"/>
                  </a:lnTo>
                  <a:lnTo>
                    <a:pt x="0" y="340"/>
                  </a:lnTo>
                  <a:lnTo>
                    <a:pt x="0" y="283"/>
                  </a:lnTo>
                  <a:lnTo>
                    <a:pt x="57" y="283"/>
                  </a:lnTo>
                  <a:lnTo>
                    <a:pt x="57" y="227"/>
                  </a:lnTo>
                  <a:lnTo>
                    <a:pt x="114" y="227"/>
                  </a:lnTo>
                  <a:lnTo>
                    <a:pt x="114" y="113"/>
                  </a:lnTo>
                  <a:lnTo>
                    <a:pt x="284" y="113"/>
                  </a:lnTo>
                  <a:lnTo>
                    <a:pt x="284" y="0"/>
                  </a:lnTo>
                  <a:lnTo>
                    <a:pt x="397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</p:grpSp>
      <p:sp>
        <p:nvSpPr>
          <p:cNvPr id="121" name="テキスト ボックス 120">
            <a:extLst>
              <a:ext uri="{FF2B5EF4-FFF2-40B4-BE49-F238E27FC236}">
                <a16:creationId xmlns:a16="http://schemas.microsoft.com/office/drawing/2014/main" id="{61063BD4-2BB9-4C4B-8C16-2D639D77166A}"/>
              </a:ext>
            </a:extLst>
          </p:cNvPr>
          <p:cNvSpPr txBox="1"/>
          <p:nvPr/>
        </p:nvSpPr>
        <p:spPr>
          <a:xfrm>
            <a:off x="1612618" y="7518403"/>
            <a:ext cx="723275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熊本市</a:t>
            </a:r>
          </a:p>
        </p:txBody>
      </p:sp>
      <p:grpSp>
        <p:nvGrpSpPr>
          <p:cNvPr id="267" name="グループ化 266">
            <a:extLst>
              <a:ext uri="{FF2B5EF4-FFF2-40B4-BE49-F238E27FC236}">
                <a16:creationId xmlns:a16="http://schemas.microsoft.com/office/drawing/2014/main" id="{582EB268-1E9F-4355-9AD1-73F925EE997A}"/>
              </a:ext>
            </a:extLst>
          </p:cNvPr>
          <p:cNvGrpSpPr/>
          <p:nvPr/>
        </p:nvGrpSpPr>
        <p:grpSpPr>
          <a:xfrm>
            <a:off x="2965835" y="3068474"/>
            <a:ext cx="720000" cy="430244"/>
            <a:chOff x="6555416" y="4900731"/>
            <a:chExt cx="720000" cy="378515"/>
          </a:xfrm>
        </p:grpSpPr>
        <p:sp>
          <p:nvSpPr>
            <p:cNvPr id="268" name="四角形: 上の 2 つの角を丸める 267">
              <a:extLst>
                <a:ext uri="{FF2B5EF4-FFF2-40B4-BE49-F238E27FC236}">
                  <a16:creationId xmlns:a16="http://schemas.microsoft.com/office/drawing/2014/main" id="{9F493A6A-7941-48C6-9640-80AAA73DFC9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熊本市</a:t>
              </a:r>
            </a:p>
          </p:txBody>
        </p:sp>
        <p:sp>
          <p:nvSpPr>
            <p:cNvPr id="269" name="四角形: 上の 2 つの角を丸める 268">
              <a:extLst>
                <a:ext uri="{FF2B5EF4-FFF2-40B4-BE49-F238E27FC236}">
                  <a16:creationId xmlns:a16="http://schemas.microsoft.com/office/drawing/2014/main" id="{3F396EB6-B44B-4455-98C6-16877ED40FD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70" name="グループ化 269">
            <a:extLst>
              <a:ext uri="{FF2B5EF4-FFF2-40B4-BE49-F238E27FC236}">
                <a16:creationId xmlns:a16="http://schemas.microsoft.com/office/drawing/2014/main" id="{123634AC-4316-45C0-B04A-C52DE2D1A28D}"/>
              </a:ext>
            </a:extLst>
          </p:cNvPr>
          <p:cNvGrpSpPr/>
          <p:nvPr/>
        </p:nvGrpSpPr>
        <p:grpSpPr>
          <a:xfrm>
            <a:off x="717737" y="7428450"/>
            <a:ext cx="720000" cy="430244"/>
            <a:chOff x="6555416" y="4900731"/>
            <a:chExt cx="720000" cy="378515"/>
          </a:xfrm>
        </p:grpSpPr>
        <p:sp>
          <p:nvSpPr>
            <p:cNvPr id="271" name="四角形: 上の 2 つの角を丸める 270">
              <a:extLst>
                <a:ext uri="{FF2B5EF4-FFF2-40B4-BE49-F238E27FC236}">
                  <a16:creationId xmlns:a16="http://schemas.microsoft.com/office/drawing/2014/main" id="{FFAF3279-F42D-4BCC-820A-21A498B861A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北区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72" name="四角形: 上の 2 つの角を丸める 271">
              <a:extLst>
                <a:ext uri="{FF2B5EF4-FFF2-40B4-BE49-F238E27FC236}">
                  <a16:creationId xmlns:a16="http://schemas.microsoft.com/office/drawing/2014/main" id="{EC6DA213-A741-4FA3-AFC2-6B83B00C59F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73" name="グループ化 272">
            <a:extLst>
              <a:ext uri="{FF2B5EF4-FFF2-40B4-BE49-F238E27FC236}">
                <a16:creationId xmlns:a16="http://schemas.microsoft.com/office/drawing/2014/main" id="{C6403CFC-EEB1-4400-8800-59C6C1148D0E}"/>
              </a:ext>
            </a:extLst>
          </p:cNvPr>
          <p:cNvGrpSpPr/>
          <p:nvPr/>
        </p:nvGrpSpPr>
        <p:grpSpPr>
          <a:xfrm>
            <a:off x="351977" y="8050767"/>
            <a:ext cx="720000" cy="430244"/>
            <a:chOff x="6555416" y="4900731"/>
            <a:chExt cx="720000" cy="378515"/>
          </a:xfrm>
        </p:grpSpPr>
        <p:sp>
          <p:nvSpPr>
            <p:cNvPr id="274" name="四角形: 上の 2 つの角を丸める 273">
              <a:extLst>
                <a:ext uri="{FF2B5EF4-FFF2-40B4-BE49-F238E27FC236}">
                  <a16:creationId xmlns:a16="http://schemas.microsoft.com/office/drawing/2014/main" id="{105449D7-556E-4797-9902-C1A6C4D7F63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西区</a:t>
              </a:r>
            </a:p>
          </p:txBody>
        </p:sp>
        <p:sp>
          <p:nvSpPr>
            <p:cNvPr id="275" name="四角形: 上の 2 つの角を丸める 274">
              <a:extLst>
                <a:ext uri="{FF2B5EF4-FFF2-40B4-BE49-F238E27FC236}">
                  <a16:creationId xmlns:a16="http://schemas.microsoft.com/office/drawing/2014/main" id="{31952401-EB1E-4B31-A585-E4933C59986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76" name="グループ化 275">
            <a:extLst>
              <a:ext uri="{FF2B5EF4-FFF2-40B4-BE49-F238E27FC236}">
                <a16:creationId xmlns:a16="http://schemas.microsoft.com/office/drawing/2014/main" id="{BD3A1AFD-358A-4239-8CF1-90A9E4A48275}"/>
              </a:ext>
            </a:extLst>
          </p:cNvPr>
          <p:cNvGrpSpPr/>
          <p:nvPr/>
        </p:nvGrpSpPr>
        <p:grpSpPr>
          <a:xfrm>
            <a:off x="1412681" y="8050767"/>
            <a:ext cx="720000" cy="430244"/>
            <a:chOff x="6555416" y="4900731"/>
            <a:chExt cx="720000" cy="378515"/>
          </a:xfrm>
        </p:grpSpPr>
        <p:sp>
          <p:nvSpPr>
            <p:cNvPr id="277" name="四角形: 上の 2 つの角を丸める 276">
              <a:extLst>
                <a:ext uri="{FF2B5EF4-FFF2-40B4-BE49-F238E27FC236}">
                  <a16:creationId xmlns:a16="http://schemas.microsoft.com/office/drawing/2014/main" id="{CB244E5E-B7AA-47E7-B82A-74AC50C61B8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東区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78" name="四角形: 上の 2 つの角を丸める 277">
              <a:extLst>
                <a:ext uri="{FF2B5EF4-FFF2-40B4-BE49-F238E27FC236}">
                  <a16:creationId xmlns:a16="http://schemas.microsoft.com/office/drawing/2014/main" id="{A5A1421A-FAC4-4C22-9658-A3D7C9CB414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79" name="グループ化 278">
            <a:extLst>
              <a:ext uri="{FF2B5EF4-FFF2-40B4-BE49-F238E27FC236}">
                <a16:creationId xmlns:a16="http://schemas.microsoft.com/office/drawing/2014/main" id="{8F22E51C-87D5-4B97-8B25-3E6C038B254A}"/>
              </a:ext>
            </a:extLst>
          </p:cNvPr>
          <p:cNvGrpSpPr/>
          <p:nvPr/>
        </p:nvGrpSpPr>
        <p:grpSpPr>
          <a:xfrm>
            <a:off x="1181691" y="8587215"/>
            <a:ext cx="720000" cy="430244"/>
            <a:chOff x="6555416" y="4900731"/>
            <a:chExt cx="720000" cy="378515"/>
          </a:xfrm>
        </p:grpSpPr>
        <p:sp>
          <p:nvSpPr>
            <p:cNvPr id="280" name="四角形: 上の 2 つの角を丸める 279">
              <a:extLst>
                <a:ext uri="{FF2B5EF4-FFF2-40B4-BE49-F238E27FC236}">
                  <a16:creationId xmlns:a16="http://schemas.microsoft.com/office/drawing/2014/main" id="{54DFB082-4969-4E9C-B846-5B9196697C7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中央区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81" name="四角形: 上の 2 つの角を丸める 280">
              <a:extLst>
                <a:ext uri="{FF2B5EF4-FFF2-40B4-BE49-F238E27FC236}">
                  <a16:creationId xmlns:a16="http://schemas.microsoft.com/office/drawing/2014/main" id="{02D644F9-B903-4E01-8056-7B355865C4A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82" name="グループ化 281">
            <a:extLst>
              <a:ext uri="{FF2B5EF4-FFF2-40B4-BE49-F238E27FC236}">
                <a16:creationId xmlns:a16="http://schemas.microsoft.com/office/drawing/2014/main" id="{B92090B1-E2E3-4C21-BD62-A2D2A1D4CF33}"/>
              </a:ext>
            </a:extLst>
          </p:cNvPr>
          <p:cNvGrpSpPr/>
          <p:nvPr/>
        </p:nvGrpSpPr>
        <p:grpSpPr>
          <a:xfrm>
            <a:off x="692681" y="9137246"/>
            <a:ext cx="720000" cy="430244"/>
            <a:chOff x="6555416" y="4900731"/>
            <a:chExt cx="720000" cy="378515"/>
          </a:xfrm>
        </p:grpSpPr>
        <p:sp>
          <p:nvSpPr>
            <p:cNvPr id="283" name="四角形: 上の 2 つの角を丸める 282">
              <a:extLst>
                <a:ext uri="{FF2B5EF4-FFF2-40B4-BE49-F238E27FC236}">
                  <a16:creationId xmlns:a16="http://schemas.microsoft.com/office/drawing/2014/main" id="{95549A53-AF79-4C3B-9B4E-8C4BD1D3BD1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南区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84" name="四角形: 上の 2 つの角を丸める 283">
              <a:extLst>
                <a:ext uri="{FF2B5EF4-FFF2-40B4-BE49-F238E27FC236}">
                  <a16:creationId xmlns:a16="http://schemas.microsoft.com/office/drawing/2014/main" id="{8262554A-5E6B-4927-B810-3C5B246A0F9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85" name="グループ化 284">
            <a:extLst>
              <a:ext uri="{FF2B5EF4-FFF2-40B4-BE49-F238E27FC236}">
                <a16:creationId xmlns:a16="http://schemas.microsoft.com/office/drawing/2014/main" id="{6C74B9AC-9DBA-4645-BC2D-4A397810F696}"/>
              </a:ext>
            </a:extLst>
          </p:cNvPr>
          <p:cNvGrpSpPr/>
          <p:nvPr/>
        </p:nvGrpSpPr>
        <p:grpSpPr>
          <a:xfrm>
            <a:off x="3660542" y="1210494"/>
            <a:ext cx="720000" cy="430244"/>
            <a:chOff x="6555416" y="4900731"/>
            <a:chExt cx="720000" cy="378515"/>
          </a:xfrm>
        </p:grpSpPr>
        <p:sp>
          <p:nvSpPr>
            <p:cNvPr id="286" name="四角形: 上の 2 つの角を丸める 285">
              <a:extLst>
                <a:ext uri="{FF2B5EF4-FFF2-40B4-BE49-F238E27FC236}">
                  <a16:creationId xmlns:a16="http://schemas.microsoft.com/office/drawing/2014/main" id="{7A58EF65-F49F-44AA-B1DC-88372463F05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山鹿市</a:t>
              </a:r>
            </a:p>
          </p:txBody>
        </p:sp>
        <p:sp>
          <p:nvSpPr>
            <p:cNvPr id="287" name="四角形: 上の 2 つの角を丸める 286">
              <a:extLst>
                <a:ext uri="{FF2B5EF4-FFF2-40B4-BE49-F238E27FC236}">
                  <a16:creationId xmlns:a16="http://schemas.microsoft.com/office/drawing/2014/main" id="{8F3416C9-663D-423F-B839-28B22CED356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88" name="グループ化 287">
            <a:extLst>
              <a:ext uri="{FF2B5EF4-FFF2-40B4-BE49-F238E27FC236}">
                <a16:creationId xmlns:a16="http://schemas.microsoft.com/office/drawing/2014/main" id="{6DE0AE64-4460-4926-B330-FA2596BB0F1B}"/>
              </a:ext>
            </a:extLst>
          </p:cNvPr>
          <p:cNvGrpSpPr/>
          <p:nvPr/>
        </p:nvGrpSpPr>
        <p:grpSpPr>
          <a:xfrm>
            <a:off x="2890922" y="1294314"/>
            <a:ext cx="720000" cy="430244"/>
            <a:chOff x="6555416" y="4900731"/>
            <a:chExt cx="720000" cy="378515"/>
          </a:xfrm>
        </p:grpSpPr>
        <p:sp>
          <p:nvSpPr>
            <p:cNvPr id="289" name="四角形: 上の 2 つの角を丸める 288">
              <a:extLst>
                <a:ext uri="{FF2B5EF4-FFF2-40B4-BE49-F238E27FC236}">
                  <a16:creationId xmlns:a16="http://schemas.microsoft.com/office/drawing/2014/main" id="{73C5BA38-6FCC-4DFE-9E66-5F790C3E669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和水町</a:t>
              </a:r>
            </a:p>
          </p:txBody>
        </p:sp>
        <p:sp>
          <p:nvSpPr>
            <p:cNvPr id="290" name="四角形: 上の 2 つの角を丸める 289">
              <a:extLst>
                <a:ext uri="{FF2B5EF4-FFF2-40B4-BE49-F238E27FC236}">
                  <a16:creationId xmlns:a16="http://schemas.microsoft.com/office/drawing/2014/main" id="{2A7ED387-D256-4410-86E1-47DBE7FEB70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91" name="グループ化 290">
            <a:extLst>
              <a:ext uri="{FF2B5EF4-FFF2-40B4-BE49-F238E27FC236}">
                <a16:creationId xmlns:a16="http://schemas.microsoft.com/office/drawing/2014/main" id="{9176A000-E826-451E-AB53-F2EE39524F3F}"/>
              </a:ext>
            </a:extLst>
          </p:cNvPr>
          <p:cNvGrpSpPr/>
          <p:nvPr/>
        </p:nvGrpSpPr>
        <p:grpSpPr>
          <a:xfrm>
            <a:off x="2106062" y="1538154"/>
            <a:ext cx="720000" cy="430244"/>
            <a:chOff x="6555416" y="4900731"/>
            <a:chExt cx="720000" cy="378515"/>
          </a:xfrm>
        </p:grpSpPr>
        <p:sp>
          <p:nvSpPr>
            <p:cNvPr id="292" name="四角形: 上の 2 つの角を丸める 291">
              <a:extLst>
                <a:ext uri="{FF2B5EF4-FFF2-40B4-BE49-F238E27FC236}">
                  <a16:creationId xmlns:a16="http://schemas.microsoft.com/office/drawing/2014/main" id="{DB064524-8238-4D15-81C0-2CA85DDA8B4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南関町</a:t>
              </a:r>
            </a:p>
          </p:txBody>
        </p:sp>
        <p:sp>
          <p:nvSpPr>
            <p:cNvPr id="293" name="四角形: 上の 2 つの角を丸める 292">
              <a:extLst>
                <a:ext uri="{FF2B5EF4-FFF2-40B4-BE49-F238E27FC236}">
                  <a16:creationId xmlns:a16="http://schemas.microsoft.com/office/drawing/2014/main" id="{EA0CB30F-9F57-496F-B967-012D4594D2C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94" name="グループ化 293">
            <a:extLst>
              <a:ext uri="{FF2B5EF4-FFF2-40B4-BE49-F238E27FC236}">
                <a16:creationId xmlns:a16="http://schemas.microsoft.com/office/drawing/2014/main" id="{A53E942A-04D7-4DAB-A74D-D6C7E9B8EA60}"/>
              </a:ext>
            </a:extLst>
          </p:cNvPr>
          <p:cNvGrpSpPr/>
          <p:nvPr/>
        </p:nvGrpSpPr>
        <p:grpSpPr>
          <a:xfrm>
            <a:off x="5161682" y="943794"/>
            <a:ext cx="720000" cy="430244"/>
            <a:chOff x="6555416" y="4900731"/>
            <a:chExt cx="720000" cy="378515"/>
          </a:xfrm>
        </p:grpSpPr>
        <p:sp>
          <p:nvSpPr>
            <p:cNvPr id="295" name="四角形: 上の 2 つの角を丸める 294">
              <a:extLst>
                <a:ext uri="{FF2B5EF4-FFF2-40B4-BE49-F238E27FC236}">
                  <a16:creationId xmlns:a16="http://schemas.microsoft.com/office/drawing/2014/main" id="{00B0B716-4F2A-455E-A905-BE781978511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小国町</a:t>
              </a:r>
            </a:p>
          </p:txBody>
        </p:sp>
        <p:sp>
          <p:nvSpPr>
            <p:cNvPr id="296" name="四角形: 上の 2 つの角を丸める 295">
              <a:extLst>
                <a:ext uri="{FF2B5EF4-FFF2-40B4-BE49-F238E27FC236}">
                  <a16:creationId xmlns:a16="http://schemas.microsoft.com/office/drawing/2014/main" id="{A6E1DC28-04AC-4F51-9E7C-A0D550ECC45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97" name="グループ化 296">
            <a:extLst>
              <a:ext uri="{FF2B5EF4-FFF2-40B4-BE49-F238E27FC236}">
                <a16:creationId xmlns:a16="http://schemas.microsoft.com/office/drawing/2014/main" id="{C50DAD8E-E424-482E-8C32-8F5F736F8D08}"/>
              </a:ext>
            </a:extLst>
          </p:cNvPr>
          <p:cNvGrpSpPr/>
          <p:nvPr/>
        </p:nvGrpSpPr>
        <p:grpSpPr>
          <a:xfrm>
            <a:off x="5161682" y="1408614"/>
            <a:ext cx="720000" cy="430244"/>
            <a:chOff x="6555416" y="4900731"/>
            <a:chExt cx="720000" cy="378515"/>
          </a:xfrm>
        </p:grpSpPr>
        <p:sp>
          <p:nvSpPr>
            <p:cNvPr id="298" name="四角形: 上の 2 つの角を丸める 297">
              <a:extLst>
                <a:ext uri="{FF2B5EF4-FFF2-40B4-BE49-F238E27FC236}">
                  <a16:creationId xmlns:a16="http://schemas.microsoft.com/office/drawing/2014/main" id="{F4230265-3903-44E9-A378-14858B61185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南小国町</a:t>
              </a:r>
            </a:p>
          </p:txBody>
        </p:sp>
        <p:sp>
          <p:nvSpPr>
            <p:cNvPr id="299" name="四角形: 上の 2 つの角を丸める 298">
              <a:extLst>
                <a:ext uri="{FF2B5EF4-FFF2-40B4-BE49-F238E27FC236}">
                  <a16:creationId xmlns:a16="http://schemas.microsoft.com/office/drawing/2014/main" id="{5DB5F818-7954-4AE1-A347-0EC8F7337B4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00" name="グループ化 299">
            <a:extLst>
              <a:ext uri="{FF2B5EF4-FFF2-40B4-BE49-F238E27FC236}">
                <a16:creationId xmlns:a16="http://schemas.microsoft.com/office/drawing/2014/main" id="{A018F882-B552-4CA1-8795-74764D6475D7}"/>
              </a:ext>
            </a:extLst>
          </p:cNvPr>
          <p:cNvGrpSpPr/>
          <p:nvPr/>
        </p:nvGrpSpPr>
        <p:grpSpPr>
          <a:xfrm>
            <a:off x="5407688" y="2116682"/>
            <a:ext cx="720000" cy="430244"/>
            <a:chOff x="6555416" y="4900731"/>
            <a:chExt cx="720000" cy="378515"/>
          </a:xfrm>
        </p:grpSpPr>
        <p:sp>
          <p:nvSpPr>
            <p:cNvPr id="301" name="四角形: 上の 2 つの角を丸める 300">
              <a:extLst>
                <a:ext uri="{FF2B5EF4-FFF2-40B4-BE49-F238E27FC236}">
                  <a16:creationId xmlns:a16="http://schemas.microsoft.com/office/drawing/2014/main" id="{CF84197E-DF9F-4052-A716-6395DA24790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阿蘇市</a:t>
              </a:r>
            </a:p>
          </p:txBody>
        </p:sp>
        <p:sp>
          <p:nvSpPr>
            <p:cNvPr id="302" name="四角形: 上の 2 つの角を丸める 301">
              <a:extLst>
                <a:ext uri="{FF2B5EF4-FFF2-40B4-BE49-F238E27FC236}">
                  <a16:creationId xmlns:a16="http://schemas.microsoft.com/office/drawing/2014/main" id="{49E18373-AE81-45D5-B4BE-6AF97B5AA3B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03" name="グループ化 302">
            <a:extLst>
              <a:ext uri="{FF2B5EF4-FFF2-40B4-BE49-F238E27FC236}">
                <a16:creationId xmlns:a16="http://schemas.microsoft.com/office/drawing/2014/main" id="{B9D6BB33-E368-487D-84FF-81B07F5734E3}"/>
              </a:ext>
            </a:extLst>
          </p:cNvPr>
          <p:cNvGrpSpPr/>
          <p:nvPr/>
        </p:nvGrpSpPr>
        <p:grpSpPr>
          <a:xfrm>
            <a:off x="6030800" y="1647531"/>
            <a:ext cx="720000" cy="430244"/>
            <a:chOff x="6555416" y="4900731"/>
            <a:chExt cx="720000" cy="378515"/>
          </a:xfrm>
        </p:grpSpPr>
        <p:sp>
          <p:nvSpPr>
            <p:cNvPr id="304" name="四角形: 上の 2 つの角を丸める 303">
              <a:extLst>
                <a:ext uri="{FF2B5EF4-FFF2-40B4-BE49-F238E27FC236}">
                  <a16:creationId xmlns:a16="http://schemas.microsoft.com/office/drawing/2014/main" id="{CAE5AC18-F31B-4D01-96E4-E8E2F0DB15B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産山村</a:t>
              </a:r>
            </a:p>
          </p:txBody>
        </p:sp>
        <p:sp>
          <p:nvSpPr>
            <p:cNvPr id="305" name="四角形: 上の 2 つの角を丸める 304">
              <a:extLst>
                <a:ext uri="{FF2B5EF4-FFF2-40B4-BE49-F238E27FC236}">
                  <a16:creationId xmlns:a16="http://schemas.microsoft.com/office/drawing/2014/main" id="{0F804382-1459-470B-921B-D1FE537A1FD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06" name="グループ化 305">
            <a:extLst>
              <a:ext uri="{FF2B5EF4-FFF2-40B4-BE49-F238E27FC236}">
                <a16:creationId xmlns:a16="http://schemas.microsoft.com/office/drawing/2014/main" id="{E8CF9D42-315C-4016-9A59-E7B82A7BBD0A}"/>
              </a:ext>
            </a:extLst>
          </p:cNvPr>
          <p:cNvGrpSpPr/>
          <p:nvPr/>
        </p:nvGrpSpPr>
        <p:grpSpPr>
          <a:xfrm>
            <a:off x="6056484" y="2604954"/>
            <a:ext cx="720000" cy="430244"/>
            <a:chOff x="6555416" y="4900731"/>
            <a:chExt cx="720000" cy="378515"/>
          </a:xfrm>
        </p:grpSpPr>
        <p:sp>
          <p:nvSpPr>
            <p:cNvPr id="307" name="四角形: 上の 2 つの角を丸める 306">
              <a:extLst>
                <a:ext uri="{FF2B5EF4-FFF2-40B4-BE49-F238E27FC236}">
                  <a16:creationId xmlns:a16="http://schemas.microsoft.com/office/drawing/2014/main" id="{3842AE96-D8D3-4FE7-9DF3-08F880F2CA2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高森町</a:t>
              </a:r>
            </a:p>
          </p:txBody>
        </p:sp>
        <p:sp>
          <p:nvSpPr>
            <p:cNvPr id="308" name="四角形: 上の 2 つの角を丸める 307">
              <a:extLst>
                <a:ext uri="{FF2B5EF4-FFF2-40B4-BE49-F238E27FC236}">
                  <a16:creationId xmlns:a16="http://schemas.microsoft.com/office/drawing/2014/main" id="{1724051C-E74B-4659-889C-A24B08AD259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09" name="グループ化 308">
            <a:extLst>
              <a:ext uri="{FF2B5EF4-FFF2-40B4-BE49-F238E27FC236}">
                <a16:creationId xmlns:a16="http://schemas.microsoft.com/office/drawing/2014/main" id="{E3446AA8-61D1-4F70-B6A2-48645DE33608}"/>
              </a:ext>
            </a:extLst>
          </p:cNvPr>
          <p:cNvGrpSpPr/>
          <p:nvPr/>
        </p:nvGrpSpPr>
        <p:grpSpPr>
          <a:xfrm>
            <a:off x="5293957" y="2848794"/>
            <a:ext cx="720000" cy="430244"/>
            <a:chOff x="6555416" y="4900731"/>
            <a:chExt cx="720000" cy="378515"/>
          </a:xfrm>
        </p:grpSpPr>
        <p:sp>
          <p:nvSpPr>
            <p:cNvPr id="310" name="四角形: 上の 2 つの角を丸める 309">
              <a:extLst>
                <a:ext uri="{FF2B5EF4-FFF2-40B4-BE49-F238E27FC236}">
                  <a16:creationId xmlns:a16="http://schemas.microsoft.com/office/drawing/2014/main" id="{42D1D89E-8E12-4D42-AB92-29C83AD8CC8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南阿蘇村</a:t>
              </a:r>
            </a:p>
          </p:txBody>
        </p:sp>
        <p:sp>
          <p:nvSpPr>
            <p:cNvPr id="311" name="四角形: 上の 2 つの角を丸める 310">
              <a:extLst>
                <a:ext uri="{FF2B5EF4-FFF2-40B4-BE49-F238E27FC236}">
                  <a16:creationId xmlns:a16="http://schemas.microsoft.com/office/drawing/2014/main" id="{8CB486C0-07F1-41E3-9596-979BAD0D414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12" name="グループ化 311">
            <a:extLst>
              <a:ext uri="{FF2B5EF4-FFF2-40B4-BE49-F238E27FC236}">
                <a16:creationId xmlns:a16="http://schemas.microsoft.com/office/drawing/2014/main" id="{D0E1EE4D-F802-412E-9BF3-9E397E4F95BE}"/>
              </a:ext>
            </a:extLst>
          </p:cNvPr>
          <p:cNvGrpSpPr/>
          <p:nvPr/>
        </p:nvGrpSpPr>
        <p:grpSpPr>
          <a:xfrm>
            <a:off x="5357277" y="3639871"/>
            <a:ext cx="720000" cy="430244"/>
            <a:chOff x="6555416" y="4900731"/>
            <a:chExt cx="720000" cy="378515"/>
          </a:xfrm>
        </p:grpSpPr>
        <p:sp>
          <p:nvSpPr>
            <p:cNvPr id="313" name="四角形: 上の 2 つの角を丸める 312">
              <a:extLst>
                <a:ext uri="{FF2B5EF4-FFF2-40B4-BE49-F238E27FC236}">
                  <a16:creationId xmlns:a16="http://schemas.microsoft.com/office/drawing/2014/main" id="{2C21BCE8-2273-4C0C-8B23-4EC69D1B12C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山都町</a:t>
              </a:r>
            </a:p>
          </p:txBody>
        </p:sp>
        <p:sp>
          <p:nvSpPr>
            <p:cNvPr id="314" name="四角形: 上の 2 つの角を丸める 313">
              <a:extLst>
                <a:ext uri="{FF2B5EF4-FFF2-40B4-BE49-F238E27FC236}">
                  <a16:creationId xmlns:a16="http://schemas.microsoft.com/office/drawing/2014/main" id="{F9AD6E44-0F30-4307-A183-6CD1D35CDD8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15" name="グループ化 314">
            <a:extLst>
              <a:ext uri="{FF2B5EF4-FFF2-40B4-BE49-F238E27FC236}">
                <a16:creationId xmlns:a16="http://schemas.microsoft.com/office/drawing/2014/main" id="{7107F1B2-262E-4F64-95F3-CD29CB44753F}"/>
              </a:ext>
            </a:extLst>
          </p:cNvPr>
          <p:cNvGrpSpPr/>
          <p:nvPr/>
        </p:nvGrpSpPr>
        <p:grpSpPr>
          <a:xfrm>
            <a:off x="178202" y="4746174"/>
            <a:ext cx="720000" cy="430244"/>
            <a:chOff x="6555416" y="4900731"/>
            <a:chExt cx="720000" cy="378515"/>
          </a:xfrm>
        </p:grpSpPr>
        <p:sp>
          <p:nvSpPr>
            <p:cNvPr id="316" name="四角形: 上の 2 つの角を丸める 315">
              <a:extLst>
                <a:ext uri="{FF2B5EF4-FFF2-40B4-BE49-F238E27FC236}">
                  <a16:creationId xmlns:a16="http://schemas.microsoft.com/office/drawing/2014/main" id="{5CBFD050-3A92-43FB-8107-8C57EA8774D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苓北町</a:t>
              </a:r>
            </a:p>
          </p:txBody>
        </p:sp>
        <p:sp>
          <p:nvSpPr>
            <p:cNvPr id="317" name="四角形: 上の 2 つの角を丸める 316">
              <a:extLst>
                <a:ext uri="{FF2B5EF4-FFF2-40B4-BE49-F238E27FC236}">
                  <a16:creationId xmlns:a16="http://schemas.microsoft.com/office/drawing/2014/main" id="{AC930F1F-BF5D-4340-A7EB-1553D9EA3F8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18" name="グループ化 317">
            <a:extLst>
              <a:ext uri="{FF2B5EF4-FFF2-40B4-BE49-F238E27FC236}">
                <a16:creationId xmlns:a16="http://schemas.microsoft.com/office/drawing/2014/main" id="{B457E6EC-94FA-4445-A695-516F39482636}"/>
              </a:ext>
            </a:extLst>
          </p:cNvPr>
          <p:cNvGrpSpPr/>
          <p:nvPr/>
        </p:nvGrpSpPr>
        <p:grpSpPr>
          <a:xfrm>
            <a:off x="1999382" y="4974774"/>
            <a:ext cx="720000" cy="430244"/>
            <a:chOff x="6555416" y="4900731"/>
            <a:chExt cx="720000" cy="378515"/>
          </a:xfrm>
        </p:grpSpPr>
        <p:sp>
          <p:nvSpPr>
            <p:cNvPr id="319" name="四角形: 上の 2 つの角を丸める 318">
              <a:extLst>
                <a:ext uri="{FF2B5EF4-FFF2-40B4-BE49-F238E27FC236}">
                  <a16:creationId xmlns:a16="http://schemas.microsoft.com/office/drawing/2014/main" id="{46FF5980-A0A5-465A-8E1B-E5AB668BCFA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上天草市</a:t>
              </a:r>
            </a:p>
          </p:txBody>
        </p:sp>
        <p:sp>
          <p:nvSpPr>
            <p:cNvPr id="320" name="四角形: 上の 2 つの角を丸める 319">
              <a:extLst>
                <a:ext uri="{FF2B5EF4-FFF2-40B4-BE49-F238E27FC236}">
                  <a16:creationId xmlns:a16="http://schemas.microsoft.com/office/drawing/2014/main" id="{353F54D9-CCF4-4C21-BB34-0BDED914BA4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21" name="グループ化 320">
            <a:extLst>
              <a:ext uri="{FF2B5EF4-FFF2-40B4-BE49-F238E27FC236}">
                <a16:creationId xmlns:a16="http://schemas.microsoft.com/office/drawing/2014/main" id="{28D896E6-5F8E-402D-AFA9-F8B0D2A7B9B4}"/>
              </a:ext>
            </a:extLst>
          </p:cNvPr>
          <p:cNvGrpSpPr/>
          <p:nvPr/>
        </p:nvGrpSpPr>
        <p:grpSpPr>
          <a:xfrm>
            <a:off x="787802" y="5431974"/>
            <a:ext cx="720000" cy="430244"/>
            <a:chOff x="6555416" y="4900731"/>
            <a:chExt cx="720000" cy="378515"/>
          </a:xfrm>
        </p:grpSpPr>
        <p:sp>
          <p:nvSpPr>
            <p:cNvPr id="322" name="四角形: 上の 2 つの角を丸める 321">
              <a:extLst>
                <a:ext uri="{FF2B5EF4-FFF2-40B4-BE49-F238E27FC236}">
                  <a16:creationId xmlns:a16="http://schemas.microsoft.com/office/drawing/2014/main" id="{A3FD2816-30A0-4AF1-9418-EEF3C73EF6B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天草市</a:t>
              </a:r>
            </a:p>
          </p:txBody>
        </p:sp>
        <p:sp>
          <p:nvSpPr>
            <p:cNvPr id="323" name="四角形: 上の 2 つの角を丸める 322">
              <a:extLst>
                <a:ext uri="{FF2B5EF4-FFF2-40B4-BE49-F238E27FC236}">
                  <a16:creationId xmlns:a16="http://schemas.microsoft.com/office/drawing/2014/main" id="{CD0E45EA-A815-4475-8BBF-BE33D9755AA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24" name="グループ化 323">
            <a:extLst>
              <a:ext uri="{FF2B5EF4-FFF2-40B4-BE49-F238E27FC236}">
                <a16:creationId xmlns:a16="http://schemas.microsoft.com/office/drawing/2014/main" id="{0C0AFB38-48B9-4E24-924C-11042DE1252D}"/>
              </a:ext>
            </a:extLst>
          </p:cNvPr>
          <p:cNvGrpSpPr/>
          <p:nvPr/>
        </p:nvGrpSpPr>
        <p:grpSpPr>
          <a:xfrm>
            <a:off x="1831742" y="2025834"/>
            <a:ext cx="720000" cy="430244"/>
            <a:chOff x="6555416" y="4900731"/>
            <a:chExt cx="720000" cy="378515"/>
          </a:xfrm>
        </p:grpSpPr>
        <p:sp>
          <p:nvSpPr>
            <p:cNvPr id="325" name="四角形: 上の 2 つの角を丸める 324">
              <a:extLst>
                <a:ext uri="{FF2B5EF4-FFF2-40B4-BE49-F238E27FC236}">
                  <a16:creationId xmlns:a16="http://schemas.microsoft.com/office/drawing/2014/main" id="{B38F67E3-E8B9-490E-A31E-56E3BF28D61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荒尾市</a:t>
              </a:r>
            </a:p>
          </p:txBody>
        </p:sp>
        <p:sp>
          <p:nvSpPr>
            <p:cNvPr id="326" name="四角形: 上の 2 つの角を丸める 325">
              <a:extLst>
                <a:ext uri="{FF2B5EF4-FFF2-40B4-BE49-F238E27FC236}">
                  <a16:creationId xmlns:a16="http://schemas.microsoft.com/office/drawing/2014/main" id="{D19F3C9B-B498-4487-842E-9449C65F469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27" name="グループ化 326">
            <a:extLst>
              <a:ext uri="{FF2B5EF4-FFF2-40B4-BE49-F238E27FC236}">
                <a16:creationId xmlns:a16="http://schemas.microsoft.com/office/drawing/2014/main" id="{55DC4C0A-288A-49CA-8B10-D125D0A72A65}"/>
              </a:ext>
            </a:extLst>
          </p:cNvPr>
          <p:cNvGrpSpPr/>
          <p:nvPr/>
        </p:nvGrpSpPr>
        <p:grpSpPr>
          <a:xfrm>
            <a:off x="1450312" y="2490654"/>
            <a:ext cx="720000" cy="430244"/>
            <a:chOff x="6555416" y="4900731"/>
            <a:chExt cx="720000" cy="378515"/>
          </a:xfrm>
        </p:grpSpPr>
        <p:sp>
          <p:nvSpPr>
            <p:cNvPr id="328" name="四角形: 上の 2 つの角を丸める 327">
              <a:extLst>
                <a:ext uri="{FF2B5EF4-FFF2-40B4-BE49-F238E27FC236}">
                  <a16:creationId xmlns:a16="http://schemas.microsoft.com/office/drawing/2014/main" id="{25716E0D-F34F-4EFE-9A90-EBF2BD75CBF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長洲町</a:t>
              </a:r>
            </a:p>
          </p:txBody>
        </p:sp>
        <p:sp>
          <p:nvSpPr>
            <p:cNvPr id="329" name="四角形: 上の 2 つの角を丸める 328">
              <a:extLst>
                <a:ext uri="{FF2B5EF4-FFF2-40B4-BE49-F238E27FC236}">
                  <a16:creationId xmlns:a16="http://schemas.microsoft.com/office/drawing/2014/main" id="{DCAF07BF-59CF-41D3-919B-5C6C3366B5A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30" name="グループ化 329">
            <a:extLst>
              <a:ext uri="{FF2B5EF4-FFF2-40B4-BE49-F238E27FC236}">
                <a16:creationId xmlns:a16="http://schemas.microsoft.com/office/drawing/2014/main" id="{1D7A25D2-23F8-4605-9D03-BB9A125319C9}"/>
              </a:ext>
            </a:extLst>
          </p:cNvPr>
          <p:cNvGrpSpPr/>
          <p:nvPr/>
        </p:nvGrpSpPr>
        <p:grpSpPr>
          <a:xfrm>
            <a:off x="2212312" y="2490654"/>
            <a:ext cx="720000" cy="430244"/>
            <a:chOff x="6555416" y="4900731"/>
            <a:chExt cx="720000" cy="378515"/>
          </a:xfrm>
        </p:grpSpPr>
        <p:sp>
          <p:nvSpPr>
            <p:cNvPr id="331" name="四角形: 上の 2 つの角を丸める 330">
              <a:extLst>
                <a:ext uri="{FF2B5EF4-FFF2-40B4-BE49-F238E27FC236}">
                  <a16:creationId xmlns:a16="http://schemas.microsoft.com/office/drawing/2014/main" id="{36BC6AF6-0246-410B-AC21-1084836E831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玉名市</a:t>
              </a:r>
            </a:p>
          </p:txBody>
        </p:sp>
        <p:sp>
          <p:nvSpPr>
            <p:cNvPr id="332" name="四角形: 上の 2 つの角を丸める 331">
              <a:extLst>
                <a:ext uri="{FF2B5EF4-FFF2-40B4-BE49-F238E27FC236}">
                  <a16:creationId xmlns:a16="http://schemas.microsoft.com/office/drawing/2014/main" id="{028E3CB7-1435-444F-AF49-F40583524E6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33" name="グループ化 332">
            <a:extLst>
              <a:ext uri="{FF2B5EF4-FFF2-40B4-BE49-F238E27FC236}">
                <a16:creationId xmlns:a16="http://schemas.microsoft.com/office/drawing/2014/main" id="{30E1CAD8-EE47-4221-AC63-D65F27B82477}"/>
              </a:ext>
            </a:extLst>
          </p:cNvPr>
          <p:cNvGrpSpPr/>
          <p:nvPr/>
        </p:nvGrpSpPr>
        <p:grpSpPr>
          <a:xfrm>
            <a:off x="2974312" y="2490654"/>
            <a:ext cx="720000" cy="430244"/>
            <a:chOff x="6555416" y="4900731"/>
            <a:chExt cx="720000" cy="378515"/>
          </a:xfrm>
        </p:grpSpPr>
        <p:sp>
          <p:nvSpPr>
            <p:cNvPr id="334" name="四角形: 上の 2 つの角を丸める 333">
              <a:extLst>
                <a:ext uri="{FF2B5EF4-FFF2-40B4-BE49-F238E27FC236}">
                  <a16:creationId xmlns:a16="http://schemas.microsoft.com/office/drawing/2014/main" id="{55A3E73A-121E-4E31-9F8D-B482D1DF3F5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玉東町</a:t>
              </a:r>
            </a:p>
          </p:txBody>
        </p:sp>
        <p:sp>
          <p:nvSpPr>
            <p:cNvPr id="335" name="四角形: 上の 2 つの角を丸める 334">
              <a:extLst>
                <a:ext uri="{FF2B5EF4-FFF2-40B4-BE49-F238E27FC236}">
                  <a16:creationId xmlns:a16="http://schemas.microsoft.com/office/drawing/2014/main" id="{04487384-E2D4-4D2C-8A12-A938E4FEC51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36" name="グループ化 335">
            <a:extLst>
              <a:ext uri="{FF2B5EF4-FFF2-40B4-BE49-F238E27FC236}">
                <a16:creationId xmlns:a16="http://schemas.microsoft.com/office/drawing/2014/main" id="{8A0422FB-05DB-44A7-89B0-78CC66101191}"/>
              </a:ext>
            </a:extLst>
          </p:cNvPr>
          <p:cNvGrpSpPr/>
          <p:nvPr/>
        </p:nvGrpSpPr>
        <p:grpSpPr>
          <a:xfrm>
            <a:off x="4224426" y="1818801"/>
            <a:ext cx="720000" cy="430244"/>
            <a:chOff x="6555416" y="4900731"/>
            <a:chExt cx="720000" cy="378515"/>
          </a:xfrm>
        </p:grpSpPr>
        <p:sp>
          <p:nvSpPr>
            <p:cNvPr id="337" name="四角形: 上の 2 つの角を丸める 336">
              <a:extLst>
                <a:ext uri="{FF2B5EF4-FFF2-40B4-BE49-F238E27FC236}">
                  <a16:creationId xmlns:a16="http://schemas.microsoft.com/office/drawing/2014/main" id="{42105AF5-1080-433F-9E66-CDB7C81A8BE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菊池市</a:t>
              </a:r>
            </a:p>
          </p:txBody>
        </p:sp>
        <p:sp>
          <p:nvSpPr>
            <p:cNvPr id="338" name="四角形: 上の 2 つの角を丸める 337">
              <a:extLst>
                <a:ext uri="{FF2B5EF4-FFF2-40B4-BE49-F238E27FC236}">
                  <a16:creationId xmlns:a16="http://schemas.microsoft.com/office/drawing/2014/main" id="{E087B4B1-7200-4BA9-8766-335719241AE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39" name="グループ化 338">
            <a:extLst>
              <a:ext uri="{FF2B5EF4-FFF2-40B4-BE49-F238E27FC236}">
                <a16:creationId xmlns:a16="http://schemas.microsoft.com/office/drawing/2014/main" id="{29D2F8F5-EA0A-4A17-A673-CB5C47BC2E5A}"/>
              </a:ext>
            </a:extLst>
          </p:cNvPr>
          <p:cNvGrpSpPr/>
          <p:nvPr/>
        </p:nvGrpSpPr>
        <p:grpSpPr>
          <a:xfrm>
            <a:off x="2708042" y="3572694"/>
            <a:ext cx="720000" cy="430244"/>
            <a:chOff x="6555416" y="4900731"/>
            <a:chExt cx="720000" cy="378515"/>
          </a:xfrm>
        </p:grpSpPr>
        <p:sp>
          <p:nvSpPr>
            <p:cNvPr id="340" name="四角形: 上の 2 つの角を丸める 339">
              <a:extLst>
                <a:ext uri="{FF2B5EF4-FFF2-40B4-BE49-F238E27FC236}">
                  <a16:creationId xmlns:a16="http://schemas.microsoft.com/office/drawing/2014/main" id="{E147E751-B1F4-4BA8-82A5-C31AA51265F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宇土市</a:t>
              </a:r>
            </a:p>
          </p:txBody>
        </p:sp>
        <p:sp>
          <p:nvSpPr>
            <p:cNvPr id="341" name="四角形: 上の 2 つの角を丸める 340">
              <a:extLst>
                <a:ext uri="{FF2B5EF4-FFF2-40B4-BE49-F238E27FC236}">
                  <a16:creationId xmlns:a16="http://schemas.microsoft.com/office/drawing/2014/main" id="{1F6C6490-E531-4439-9136-F5632644AC5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42" name="グループ化 341">
            <a:extLst>
              <a:ext uri="{FF2B5EF4-FFF2-40B4-BE49-F238E27FC236}">
                <a16:creationId xmlns:a16="http://schemas.microsoft.com/office/drawing/2014/main" id="{65DE69C8-596F-42B4-B00B-147588AFD4BE}"/>
              </a:ext>
            </a:extLst>
          </p:cNvPr>
          <p:cNvGrpSpPr/>
          <p:nvPr/>
        </p:nvGrpSpPr>
        <p:grpSpPr>
          <a:xfrm>
            <a:off x="2362563" y="4029894"/>
            <a:ext cx="720000" cy="430244"/>
            <a:chOff x="6555416" y="4900731"/>
            <a:chExt cx="720000" cy="378515"/>
          </a:xfrm>
        </p:grpSpPr>
        <p:sp>
          <p:nvSpPr>
            <p:cNvPr id="343" name="四角形: 上の 2 つの角を丸める 342">
              <a:extLst>
                <a:ext uri="{FF2B5EF4-FFF2-40B4-BE49-F238E27FC236}">
                  <a16:creationId xmlns:a16="http://schemas.microsoft.com/office/drawing/2014/main" id="{11FA424E-DAE4-42CC-9ECA-D4F7CEB9CE9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宇城市</a:t>
              </a:r>
            </a:p>
          </p:txBody>
        </p:sp>
        <p:sp>
          <p:nvSpPr>
            <p:cNvPr id="344" name="四角形: 上の 2 つの角を丸める 343">
              <a:extLst>
                <a:ext uri="{FF2B5EF4-FFF2-40B4-BE49-F238E27FC236}">
                  <a16:creationId xmlns:a16="http://schemas.microsoft.com/office/drawing/2014/main" id="{34914096-8B0C-4017-A004-5292F8D4F95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45" name="グループ化 344">
            <a:extLst>
              <a:ext uri="{FF2B5EF4-FFF2-40B4-BE49-F238E27FC236}">
                <a16:creationId xmlns:a16="http://schemas.microsoft.com/office/drawing/2014/main" id="{E00CED78-6F92-4564-8D0C-AF5905CEDAEA}"/>
              </a:ext>
            </a:extLst>
          </p:cNvPr>
          <p:cNvGrpSpPr/>
          <p:nvPr/>
        </p:nvGrpSpPr>
        <p:grpSpPr>
          <a:xfrm>
            <a:off x="3155043" y="4281354"/>
            <a:ext cx="720000" cy="430244"/>
            <a:chOff x="6555416" y="4900731"/>
            <a:chExt cx="720000" cy="378515"/>
          </a:xfrm>
        </p:grpSpPr>
        <p:sp>
          <p:nvSpPr>
            <p:cNvPr id="346" name="四角形: 上の 2 つの角を丸める 345">
              <a:extLst>
                <a:ext uri="{FF2B5EF4-FFF2-40B4-BE49-F238E27FC236}">
                  <a16:creationId xmlns:a16="http://schemas.microsoft.com/office/drawing/2014/main" id="{A407CB2E-2063-4F85-825C-C7F840BC53D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氷川町</a:t>
              </a:r>
            </a:p>
          </p:txBody>
        </p:sp>
        <p:sp>
          <p:nvSpPr>
            <p:cNvPr id="347" name="四角形: 上の 2 つの角を丸める 346">
              <a:extLst>
                <a:ext uri="{FF2B5EF4-FFF2-40B4-BE49-F238E27FC236}">
                  <a16:creationId xmlns:a16="http://schemas.microsoft.com/office/drawing/2014/main" id="{7CB6EB2F-FBE7-40C1-9F33-E2F2DDCAFAB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48" name="グループ化 347">
            <a:extLst>
              <a:ext uri="{FF2B5EF4-FFF2-40B4-BE49-F238E27FC236}">
                <a16:creationId xmlns:a16="http://schemas.microsoft.com/office/drawing/2014/main" id="{38624263-CEB3-4622-83A5-BD9FD965EF91}"/>
              </a:ext>
            </a:extLst>
          </p:cNvPr>
          <p:cNvGrpSpPr/>
          <p:nvPr/>
        </p:nvGrpSpPr>
        <p:grpSpPr>
          <a:xfrm>
            <a:off x="3609340" y="4730850"/>
            <a:ext cx="720000" cy="430244"/>
            <a:chOff x="6555416" y="4900731"/>
            <a:chExt cx="720000" cy="378515"/>
          </a:xfrm>
        </p:grpSpPr>
        <p:sp>
          <p:nvSpPr>
            <p:cNvPr id="349" name="四角形: 上の 2 つの角を丸める 348">
              <a:extLst>
                <a:ext uri="{FF2B5EF4-FFF2-40B4-BE49-F238E27FC236}">
                  <a16:creationId xmlns:a16="http://schemas.microsoft.com/office/drawing/2014/main" id="{BA9467D5-FCF1-4215-AA93-0D857DD1853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八代市</a:t>
              </a:r>
            </a:p>
          </p:txBody>
        </p:sp>
        <p:sp>
          <p:nvSpPr>
            <p:cNvPr id="350" name="四角形: 上の 2 つの角を丸める 349">
              <a:extLst>
                <a:ext uri="{FF2B5EF4-FFF2-40B4-BE49-F238E27FC236}">
                  <a16:creationId xmlns:a16="http://schemas.microsoft.com/office/drawing/2014/main" id="{BBB2F800-BE17-4D95-8B32-15952286C4F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51" name="グループ化 350">
            <a:extLst>
              <a:ext uri="{FF2B5EF4-FFF2-40B4-BE49-F238E27FC236}">
                <a16:creationId xmlns:a16="http://schemas.microsoft.com/office/drawing/2014/main" id="{814BD2A4-B086-453F-80AA-5079254B217A}"/>
              </a:ext>
            </a:extLst>
          </p:cNvPr>
          <p:cNvGrpSpPr/>
          <p:nvPr/>
        </p:nvGrpSpPr>
        <p:grpSpPr>
          <a:xfrm>
            <a:off x="4377072" y="5049681"/>
            <a:ext cx="720000" cy="430244"/>
            <a:chOff x="6555416" y="4900731"/>
            <a:chExt cx="720000" cy="378515"/>
          </a:xfrm>
        </p:grpSpPr>
        <p:sp>
          <p:nvSpPr>
            <p:cNvPr id="352" name="四角形: 上の 2 つの角を丸める 351">
              <a:extLst>
                <a:ext uri="{FF2B5EF4-FFF2-40B4-BE49-F238E27FC236}">
                  <a16:creationId xmlns:a16="http://schemas.microsoft.com/office/drawing/2014/main" id="{ADD42956-48DF-413F-B36C-774A2053ABA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五木村</a:t>
              </a:r>
            </a:p>
          </p:txBody>
        </p:sp>
        <p:sp>
          <p:nvSpPr>
            <p:cNvPr id="353" name="四角形: 上の 2 つの角を丸める 352">
              <a:extLst>
                <a:ext uri="{FF2B5EF4-FFF2-40B4-BE49-F238E27FC236}">
                  <a16:creationId xmlns:a16="http://schemas.microsoft.com/office/drawing/2014/main" id="{B12A613F-288C-4A9F-9D6E-D23CF50886A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54" name="グループ化 353">
            <a:extLst>
              <a:ext uri="{FF2B5EF4-FFF2-40B4-BE49-F238E27FC236}">
                <a16:creationId xmlns:a16="http://schemas.microsoft.com/office/drawing/2014/main" id="{D58DE194-6981-4CD0-AA45-160574F1632D}"/>
              </a:ext>
            </a:extLst>
          </p:cNvPr>
          <p:cNvGrpSpPr/>
          <p:nvPr/>
        </p:nvGrpSpPr>
        <p:grpSpPr>
          <a:xfrm>
            <a:off x="5067663" y="5500554"/>
            <a:ext cx="720000" cy="430244"/>
            <a:chOff x="6555416" y="4900731"/>
            <a:chExt cx="720000" cy="378515"/>
          </a:xfrm>
        </p:grpSpPr>
        <p:sp>
          <p:nvSpPr>
            <p:cNvPr id="355" name="四角形: 上の 2 つの角を丸める 354">
              <a:extLst>
                <a:ext uri="{FF2B5EF4-FFF2-40B4-BE49-F238E27FC236}">
                  <a16:creationId xmlns:a16="http://schemas.microsoft.com/office/drawing/2014/main" id="{9FBA2982-1098-44B3-A068-85B92E509B5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水上村</a:t>
              </a:r>
            </a:p>
          </p:txBody>
        </p:sp>
        <p:sp>
          <p:nvSpPr>
            <p:cNvPr id="356" name="四角形: 上の 2 つの角を丸める 355">
              <a:extLst>
                <a:ext uri="{FF2B5EF4-FFF2-40B4-BE49-F238E27FC236}">
                  <a16:creationId xmlns:a16="http://schemas.microsoft.com/office/drawing/2014/main" id="{4FE83538-BFC2-4E0A-85E4-43D15BA3F22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57" name="グループ化 356">
            <a:extLst>
              <a:ext uri="{FF2B5EF4-FFF2-40B4-BE49-F238E27FC236}">
                <a16:creationId xmlns:a16="http://schemas.microsoft.com/office/drawing/2014/main" id="{F4A6BB59-F3BE-4AA4-987C-81AA9C7E1326}"/>
              </a:ext>
            </a:extLst>
          </p:cNvPr>
          <p:cNvGrpSpPr/>
          <p:nvPr/>
        </p:nvGrpSpPr>
        <p:grpSpPr>
          <a:xfrm>
            <a:off x="5151481" y="5980614"/>
            <a:ext cx="720000" cy="430244"/>
            <a:chOff x="6555416" y="4900731"/>
            <a:chExt cx="720000" cy="378515"/>
          </a:xfrm>
        </p:grpSpPr>
        <p:sp>
          <p:nvSpPr>
            <p:cNvPr id="358" name="四角形: 上の 2 つの角を丸める 357">
              <a:extLst>
                <a:ext uri="{FF2B5EF4-FFF2-40B4-BE49-F238E27FC236}">
                  <a16:creationId xmlns:a16="http://schemas.microsoft.com/office/drawing/2014/main" id="{35064E09-4AAC-4141-B2E4-27A313B4702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湯前町</a:t>
              </a:r>
            </a:p>
          </p:txBody>
        </p:sp>
        <p:sp>
          <p:nvSpPr>
            <p:cNvPr id="359" name="四角形: 上の 2 つの角を丸める 358">
              <a:extLst>
                <a:ext uri="{FF2B5EF4-FFF2-40B4-BE49-F238E27FC236}">
                  <a16:creationId xmlns:a16="http://schemas.microsoft.com/office/drawing/2014/main" id="{8B6482B4-EC69-46A3-BFF6-FCB6A635CAF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60" name="グループ化 359">
            <a:extLst>
              <a:ext uri="{FF2B5EF4-FFF2-40B4-BE49-F238E27FC236}">
                <a16:creationId xmlns:a16="http://schemas.microsoft.com/office/drawing/2014/main" id="{BE5EB290-BF61-4CD9-B22D-F67FDA181610}"/>
              </a:ext>
            </a:extLst>
          </p:cNvPr>
          <p:cNvGrpSpPr/>
          <p:nvPr/>
        </p:nvGrpSpPr>
        <p:grpSpPr>
          <a:xfrm>
            <a:off x="5151481" y="6468294"/>
            <a:ext cx="720000" cy="430244"/>
            <a:chOff x="6555416" y="4900731"/>
            <a:chExt cx="720000" cy="378515"/>
          </a:xfrm>
        </p:grpSpPr>
        <p:sp>
          <p:nvSpPr>
            <p:cNvPr id="361" name="四角形: 上の 2 つの角を丸める 360">
              <a:extLst>
                <a:ext uri="{FF2B5EF4-FFF2-40B4-BE49-F238E27FC236}">
                  <a16:creationId xmlns:a16="http://schemas.microsoft.com/office/drawing/2014/main" id="{961B4C75-2C09-4210-BA57-D17BA0B5F58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多良木町</a:t>
              </a:r>
            </a:p>
          </p:txBody>
        </p:sp>
        <p:sp>
          <p:nvSpPr>
            <p:cNvPr id="362" name="四角形: 上の 2 つの角を丸める 361">
              <a:extLst>
                <a:ext uri="{FF2B5EF4-FFF2-40B4-BE49-F238E27FC236}">
                  <a16:creationId xmlns:a16="http://schemas.microsoft.com/office/drawing/2014/main" id="{388E18BC-22A8-4297-B001-F5EBB6CD60E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63" name="グループ化 362">
            <a:extLst>
              <a:ext uri="{FF2B5EF4-FFF2-40B4-BE49-F238E27FC236}">
                <a16:creationId xmlns:a16="http://schemas.microsoft.com/office/drawing/2014/main" id="{3AFC7009-810E-4834-85EC-49DEB8D064D3}"/>
              </a:ext>
            </a:extLst>
          </p:cNvPr>
          <p:cNvGrpSpPr/>
          <p:nvPr/>
        </p:nvGrpSpPr>
        <p:grpSpPr>
          <a:xfrm>
            <a:off x="4381861" y="6468294"/>
            <a:ext cx="720000" cy="430244"/>
            <a:chOff x="6555416" y="4900731"/>
            <a:chExt cx="720000" cy="378515"/>
          </a:xfrm>
        </p:grpSpPr>
        <p:sp>
          <p:nvSpPr>
            <p:cNvPr id="364" name="四角形: 上の 2 つの角を丸める 363">
              <a:extLst>
                <a:ext uri="{FF2B5EF4-FFF2-40B4-BE49-F238E27FC236}">
                  <a16:creationId xmlns:a16="http://schemas.microsoft.com/office/drawing/2014/main" id="{42BC6FEA-0AA4-4DB4-9F6D-20E7B939D59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あさぎり町</a:t>
              </a:r>
            </a:p>
          </p:txBody>
        </p:sp>
        <p:sp>
          <p:nvSpPr>
            <p:cNvPr id="365" name="四角形: 上の 2 つの角を丸める 364">
              <a:extLst>
                <a:ext uri="{FF2B5EF4-FFF2-40B4-BE49-F238E27FC236}">
                  <a16:creationId xmlns:a16="http://schemas.microsoft.com/office/drawing/2014/main" id="{1DC94A23-8D97-4FA0-9C4C-3FFE71B2CE5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66" name="グループ化 365">
            <a:extLst>
              <a:ext uri="{FF2B5EF4-FFF2-40B4-BE49-F238E27FC236}">
                <a16:creationId xmlns:a16="http://schemas.microsoft.com/office/drawing/2014/main" id="{3BA14E2C-9011-43FA-ABE5-2A9DED061C35}"/>
              </a:ext>
            </a:extLst>
          </p:cNvPr>
          <p:cNvGrpSpPr/>
          <p:nvPr/>
        </p:nvGrpSpPr>
        <p:grpSpPr>
          <a:xfrm>
            <a:off x="3604621" y="6468294"/>
            <a:ext cx="720000" cy="430244"/>
            <a:chOff x="6555416" y="4900731"/>
            <a:chExt cx="720000" cy="378515"/>
          </a:xfrm>
        </p:grpSpPr>
        <p:sp>
          <p:nvSpPr>
            <p:cNvPr id="367" name="四角形: 上の 2 つの角を丸める 366">
              <a:extLst>
                <a:ext uri="{FF2B5EF4-FFF2-40B4-BE49-F238E27FC236}">
                  <a16:creationId xmlns:a16="http://schemas.microsoft.com/office/drawing/2014/main" id="{72F836E6-239E-40C4-9C70-B97CD50B9F5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人吉市</a:t>
              </a:r>
            </a:p>
          </p:txBody>
        </p:sp>
        <p:sp>
          <p:nvSpPr>
            <p:cNvPr id="368" name="四角形: 上の 2 つの角を丸める 367">
              <a:extLst>
                <a:ext uri="{FF2B5EF4-FFF2-40B4-BE49-F238E27FC236}">
                  <a16:creationId xmlns:a16="http://schemas.microsoft.com/office/drawing/2014/main" id="{9E13C29C-ADA6-44FA-9413-AD01EF5A5FA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69" name="グループ化 368">
            <a:extLst>
              <a:ext uri="{FF2B5EF4-FFF2-40B4-BE49-F238E27FC236}">
                <a16:creationId xmlns:a16="http://schemas.microsoft.com/office/drawing/2014/main" id="{5DBAE987-7714-42E7-A80A-8C9C3CE43916}"/>
              </a:ext>
            </a:extLst>
          </p:cNvPr>
          <p:cNvGrpSpPr/>
          <p:nvPr/>
        </p:nvGrpSpPr>
        <p:grpSpPr>
          <a:xfrm>
            <a:off x="4231986" y="6931320"/>
            <a:ext cx="720000" cy="430244"/>
            <a:chOff x="6555416" y="4900731"/>
            <a:chExt cx="720000" cy="378515"/>
          </a:xfrm>
        </p:grpSpPr>
        <p:sp>
          <p:nvSpPr>
            <p:cNvPr id="370" name="四角形: 上の 2 つの角を丸める 369">
              <a:extLst>
                <a:ext uri="{FF2B5EF4-FFF2-40B4-BE49-F238E27FC236}">
                  <a16:creationId xmlns:a16="http://schemas.microsoft.com/office/drawing/2014/main" id="{B55D0A39-CBE9-49B7-B338-99B93C780D8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錦町</a:t>
              </a:r>
            </a:p>
          </p:txBody>
        </p:sp>
        <p:sp>
          <p:nvSpPr>
            <p:cNvPr id="371" name="四角形: 上の 2 つの角を丸める 370">
              <a:extLst>
                <a:ext uri="{FF2B5EF4-FFF2-40B4-BE49-F238E27FC236}">
                  <a16:creationId xmlns:a16="http://schemas.microsoft.com/office/drawing/2014/main" id="{46571C4E-ED46-4412-A18C-15AAB7F0524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72" name="グループ化 371">
            <a:extLst>
              <a:ext uri="{FF2B5EF4-FFF2-40B4-BE49-F238E27FC236}">
                <a16:creationId xmlns:a16="http://schemas.microsoft.com/office/drawing/2014/main" id="{E679263A-ECCB-4739-963A-D9CC403EA2A3}"/>
              </a:ext>
            </a:extLst>
          </p:cNvPr>
          <p:cNvGrpSpPr/>
          <p:nvPr/>
        </p:nvGrpSpPr>
        <p:grpSpPr>
          <a:xfrm>
            <a:off x="3745245" y="2353126"/>
            <a:ext cx="720000" cy="430244"/>
            <a:chOff x="6555416" y="4900731"/>
            <a:chExt cx="720000" cy="378515"/>
          </a:xfrm>
        </p:grpSpPr>
        <p:sp>
          <p:nvSpPr>
            <p:cNvPr id="373" name="四角形: 上の 2 つの角を丸める 372">
              <a:extLst>
                <a:ext uri="{FF2B5EF4-FFF2-40B4-BE49-F238E27FC236}">
                  <a16:creationId xmlns:a16="http://schemas.microsoft.com/office/drawing/2014/main" id="{6B1BDC3D-AE91-486C-B38A-175FE106F6D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合志市</a:t>
              </a:r>
            </a:p>
          </p:txBody>
        </p:sp>
        <p:sp>
          <p:nvSpPr>
            <p:cNvPr id="374" name="四角形: 上の 2 つの角を丸める 373">
              <a:extLst>
                <a:ext uri="{FF2B5EF4-FFF2-40B4-BE49-F238E27FC236}">
                  <a16:creationId xmlns:a16="http://schemas.microsoft.com/office/drawing/2014/main" id="{CCBCC752-311E-4F8A-BB46-CC2D67747D4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75" name="グループ化 374">
            <a:extLst>
              <a:ext uri="{FF2B5EF4-FFF2-40B4-BE49-F238E27FC236}">
                <a16:creationId xmlns:a16="http://schemas.microsoft.com/office/drawing/2014/main" id="{A2FB71E6-143A-4F0A-AFF2-86CF96E77EA8}"/>
              </a:ext>
            </a:extLst>
          </p:cNvPr>
          <p:cNvGrpSpPr/>
          <p:nvPr/>
        </p:nvGrpSpPr>
        <p:grpSpPr>
          <a:xfrm>
            <a:off x="3745245" y="2855201"/>
            <a:ext cx="720000" cy="430244"/>
            <a:chOff x="6555416" y="4900731"/>
            <a:chExt cx="720000" cy="378515"/>
          </a:xfrm>
        </p:grpSpPr>
        <p:sp>
          <p:nvSpPr>
            <p:cNvPr id="376" name="四角形: 上の 2 つの角を丸める 375">
              <a:extLst>
                <a:ext uri="{FF2B5EF4-FFF2-40B4-BE49-F238E27FC236}">
                  <a16:creationId xmlns:a16="http://schemas.microsoft.com/office/drawing/2014/main" id="{07E8FAC1-F8BC-4CBF-9627-C688455A519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菊陽町</a:t>
              </a:r>
            </a:p>
          </p:txBody>
        </p:sp>
        <p:sp>
          <p:nvSpPr>
            <p:cNvPr id="377" name="四角形: 上の 2 つの角を丸める 376">
              <a:extLst>
                <a:ext uri="{FF2B5EF4-FFF2-40B4-BE49-F238E27FC236}">
                  <a16:creationId xmlns:a16="http://schemas.microsoft.com/office/drawing/2014/main" id="{F619B46F-6845-4EFF-9887-13A0767E1BC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78" name="グループ化 377">
            <a:extLst>
              <a:ext uri="{FF2B5EF4-FFF2-40B4-BE49-F238E27FC236}">
                <a16:creationId xmlns:a16="http://schemas.microsoft.com/office/drawing/2014/main" id="{B3F2D3CA-4383-40B4-9E59-9D39E1A98A18}"/>
              </a:ext>
            </a:extLst>
          </p:cNvPr>
          <p:cNvGrpSpPr/>
          <p:nvPr/>
        </p:nvGrpSpPr>
        <p:grpSpPr>
          <a:xfrm>
            <a:off x="1732682" y="6239694"/>
            <a:ext cx="720000" cy="430244"/>
            <a:chOff x="6555416" y="4900731"/>
            <a:chExt cx="720000" cy="378515"/>
          </a:xfrm>
        </p:grpSpPr>
        <p:sp>
          <p:nvSpPr>
            <p:cNvPr id="379" name="四角形: 上の 2 つの角を丸める 378">
              <a:extLst>
                <a:ext uri="{FF2B5EF4-FFF2-40B4-BE49-F238E27FC236}">
                  <a16:creationId xmlns:a16="http://schemas.microsoft.com/office/drawing/2014/main" id="{9A874DD7-CEA1-409F-90FF-9012ECDF108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津奈木町</a:t>
              </a:r>
            </a:p>
          </p:txBody>
        </p:sp>
        <p:sp>
          <p:nvSpPr>
            <p:cNvPr id="380" name="四角形: 上の 2 つの角を丸める 379">
              <a:extLst>
                <a:ext uri="{FF2B5EF4-FFF2-40B4-BE49-F238E27FC236}">
                  <a16:creationId xmlns:a16="http://schemas.microsoft.com/office/drawing/2014/main" id="{B31614A3-3597-4207-998D-4F6DC1F706E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81" name="グループ化 380">
            <a:extLst>
              <a:ext uri="{FF2B5EF4-FFF2-40B4-BE49-F238E27FC236}">
                <a16:creationId xmlns:a16="http://schemas.microsoft.com/office/drawing/2014/main" id="{3EB3A454-71EE-42DC-AB04-40D8AF6EE4FC}"/>
              </a:ext>
            </a:extLst>
          </p:cNvPr>
          <p:cNvGrpSpPr/>
          <p:nvPr/>
        </p:nvGrpSpPr>
        <p:grpSpPr>
          <a:xfrm>
            <a:off x="1732682" y="6704514"/>
            <a:ext cx="720000" cy="430244"/>
            <a:chOff x="6555416" y="4900731"/>
            <a:chExt cx="720000" cy="378515"/>
          </a:xfrm>
        </p:grpSpPr>
        <p:sp>
          <p:nvSpPr>
            <p:cNvPr id="382" name="四角形: 上の 2 つの角を丸める 381">
              <a:extLst>
                <a:ext uri="{FF2B5EF4-FFF2-40B4-BE49-F238E27FC236}">
                  <a16:creationId xmlns:a16="http://schemas.microsoft.com/office/drawing/2014/main" id="{8250FA1F-E3C0-4BFD-AF0C-AA42E3383EA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水俣市</a:t>
              </a:r>
            </a:p>
          </p:txBody>
        </p:sp>
        <p:sp>
          <p:nvSpPr>
            <p:cNvPr id="383" name="四角形: 上の 2 つの角を丸める 382">
              <a:extLst>
                <a:ext uri="{FF2B5EF4-FFF2-40B4-BE49-F238E27FC236}">
                  <a16:creationId xmlns:a16="http://schemas.microsoft.com/office/drawing/2014/main" id="{2C3FB9FC-2C6A-4B64-813B-77E91E2771B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84" name="グループ化 383">
            <a:extLst>
              <a:ext uri="{FF2B5EF4-FFF2-40B4-BE49-F238E27FC236}">
                <a16:creationId xmlns:a16="http://schemas.microsoft.com/office/drawing/2014/main" id="{A7DF356C-D4BD-47AC-B2A4-11577D09A3AD}"/>
              </a:ext>
            </a:extLst>
          </p:cNvPr>
          <p:cNvGrpSpPr/>
          <p:nvPr/>
        </p:nvGrpSpPr>
        <p:grpSpPr>
          <a:xfrm>
            <a:off x="3315061" y="5995854"/>
            <a:ext cx="720000" cy="430244"/>
            <a:chOff x="6555416" y="4900731"/>
            <a:chExt cx="720000" cy="378515"/>
          </a:xfrm>
        </p:grpSpPr>
        <p:sp>
          <p:nvSpPr>
            <p:cNvPr id="385" name="四角形: 上の 2 つの角を丸める 384">
              <a:extLst>
                <a:ext uri="{FF2B5EF4-FFF2-40B4-BE49-F238E27FC236}">
                  <a16:creationId xmlns:a16="http://schemas.microsoft.com/office/drawing/2014/main" id="{2A9FF2CF-125F-4E15-825E-5024F243EC6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球磨村</a:t>
              </a:r>
            </a:p>
          </p:txBody>
        </p:sp>
        <p:sp>
          <p:nvSpPr>
            <p:cNvPr id="386" name="四角形: 上の 2 つの角を丸める 385">
              <a:extLst>
                <a:ext uri="{FF2B5EF4-FFF2-40B4-BE49-F238E27FC236}">
                  <a16:creationId xmlns:a16="http://schemas.microsoft.com/office/drawing/2014/main" id="{4A7D0AD6-9EDE-4559-84DA-424A80E5B0A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87" name="グループ化 386">
            <a:extLst>
              <a:ext uri="{FF2B5EF4-FFF2-40B4-BE49-F238E27FC236}">
                <a16:creationId xmlns:a16="http://schemas.microsoft.com/office/drawing/2014/main" id="{6D800B9A-07E2-4F42-A35D-96EA11E3E7CE}"/>
              </a:ext>
            </a:extLst>
          </p:cNvPr>
          <p:cNvGrpSpPr/>
          <p:nvPr/>
        </p:nvGrpSpPr>
        <p:grpSpPr>
          <a:xfrm>
            <a:off x="2537821" y="5995854"/>
            <a:ext cx="720000" cy="430244"/>
            <a:chOff x="6555416" y="4900731"/>
            <a:chExt cx="720000" cy="378515"/>
          </a:xfrm>
        </p:grpSpPr>
        <p:sp>
          <p:nvSpPr>
            <p:cNvPr id="388" name="四角形: 上の 2 つの角を丸める 387">
              <a:extLst>
                <a:ext uri="{FF2B5EF4-FFF2-40B4-BE49-F238E27FC236}">
                  <a16:creationId xmlns:a16="http://schemas.microsoft.com/office/drawing/2014/main" id="{37F559F8-8C58-49F5-BAFA-7EB2CAE2275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芦北町</a:t>
              </a:r>
            </a:p>
          </p:txBody>
        </p:sp>
        <p:sp>
          <p:nvSpPr>
            <p:cNvPr id="389" name="四角形: 上の 2 つの角を丸める 388">
              <a:extLst>
                <a:ext uri="{FF2B5EF4-FFF2-40B4-BE49-F238E27FC236}">
                  <a16:creationId xmlns:a16="http://schemas.microsoft.com/office/drawing/2014/main" id="{F735E4B7-84AE-47F0-B355-7C58E7C436F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90" name="グループ化 389">
            <a:extLst>
              <a:ext uri="{FF2B5EF4-FFF2-40B4-BE49-F238E27FC236}">
                <a16:creationId xmlns:a16="http://schemas.microsoft.com/office/drawing/2014/main" id="{E12A09DA-07C5-40B4-AC2D-307A01760452}"/>
              </a:ext>
            </a:extLst>
          </p:cNvPr>
          <p:cNvGrpSpPr/>
          <p:nvPr/>
        </p:nvGrpSpPr>
        <p:grpSpPr>
          <a:xfrm>
            <a:off x="3962761" y="5523414"/>
            <a:ext cx="720000" cy="430244"/>
            <a:chOff x="6555416" y="4900731"/>
            <a:chExt cx="720000" cy="378515"/>
          </a:xfrm>
        </p:grpSpPr>
        <p:sp>
          <p:nvSpPr>
            <p:cNvPr id="391" name="四角形: 上の 2 つの角を丸める 390">
              <a:extLst>
                <a:ext uri="{FF2B5EF4-FFF2-40B4-BE49-F238E27FC236}">
                  <a16:creationId xmlns:a16="http://schemas.microsoft.com/office/drawing/2014/main" id="{A4904CB3-70A4-4449-A5E4-A7F1B5DC63C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相良村</a:t>
              </a:r>
            </a:p>
          </p:txBody>
        </p:sp>
        <p:sp>
          <p:nvSpPr>
            <p:cNvPr id="392" name="四角形: 上の 2 つの角を丸める 391">
              <a:extLst>
                <a:ext uri="{FF2B5EF4-FFF2-40B4-BE49-F238E27FC236}">
                  <a16:creationId xmlns:a16="http://schemas.microsoft.com/office/drawing/2014/main" id="{F7F76D62-EDE4-4785-BF73-F3EF5A2BBF5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93" name="グループ化 392">
            <a:extLst>
              <a:ext uri="{FF2B5EF4-FFF2-40B4-BE49-F238E27FC236}">
                <a16:creationId xmlns:a16="http://schemas.microsoft.com/office/drawing/2014/main" id="{3D33D620-D89E-4596-A5B6-3889DE32D8C7}"/>
              </a:ext>
            </a:extLst>
          </p:cNvPr>
          <p:cNvGrpSpPr/>
          <p:nvPr/>
        </p:nvGrpSpPr>
        <p:grpSpPr>
          <a:xfrm>
            <a:off x="3185521" y="5523414"/>
            <a:ext cx="720000" cy="430244"/>
            <a:chOff x="6555416" y="4900731"/>
            <a:chExt cx="720000" cy="378515"/>
          </a:xfrm>
        </p:grpSpPr>
        <p:sp>
          <p:nvSpPr>
            <p:cNvPr id="394" name="四角形: 上の 2 つの角を丸める 393">
              <a:extLst>
                <a:ext uri="{FF2B5EF4-FFF2-40B4-BE49-F238E27FC236}">
                  <a16:creationId xmlns:a16="http://schemas.microsoft.com/office/drawing/2014/main" id="{31501707-F086-41EA-9B36-8674A81F07C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山江村</a:t>
              </a:r>
            </a:p>
          </p:txBody>
        </p:sp>
        <p:sp>
          <p:nvSpPr>
            <p:cNvPr id="395" name="四角形: 上の 2 つの角を丸める 394">
              <a:extLst>
                <a:ext uri="{FF2B5EF4-FFF2-40B4-BE49-F238E27FC236}">
                  <a16:creationId xmlns:a16="http://schemas.microsoft.com/office/drawing/2014/main" id="{22B07D89-B397-4C0A-9CB9-3FC40160F2E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96" name="グループ化 395">
            <a:extLst>
              <a:ext uri="{FF2B5EF4-FFF2-40B4-BE49-F238E27FC236}">
                <a16:creationId xmlns:a16="http://schemas.microsoft.com/office/drawing/2014/main" id="{12CDF8AC-0C9E-44D9-9CA0-0FD3F6278377}"/>
              </a:ext>
            </a:extLst>
          </p:cNvPr>
          <p:cNvGrpSpPr/>
          <p:nvPr/>
        </p:nvGrpSpPr>
        <p:grpSpPr>
          <a:xfrm>
            <a:off x="4522485" y="2353126"/>
            <a:ext cx="720000" cy="430244"/>
            <a:chOff x="6555416" y="4900731"/>
            <a:chExt cx="720000" cy="378515"/>
          </a:xfrm>
        </p:grpSpPr>
        <p:sp>
          <p:nvSpPr>
            <p:cNvPr id="397" name="四角形: 上の 2 つの角を丸める 396">
              <a:extLst>
                <a:ext uri="{FF2B5EF4-FFF2-40B4-BE49-F238E27FC236}">
                  <a16:creationId xmlns:a16="http://schemas.microsoft.com/office/drawing/2014/main" id="{956BA038-5EB6-4C5F-9888-519C36BEF7F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大津町</a:t>
              </a:r>
            </a:p>
          </p:txBody>
        </p:sp>
        <p:sp>
          <p:nvSpPr>
            <p:cNvPr id="398" name="四角形: 上の 2 つの角を丸める 397">
              <a:extLst>
                <a:ext uri="{FF2B5EF4-FFF2-40B4-BE49-F238E27FC236}">
                  <a16:creationId xmlns:a16="http://schemas.microsoft.com/office/drawing/2014/main" id="{FAF75C92-62F1-429D-ACB7-0F58B65C627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99" name="グループ化 398">
            <a:extLst>
              <a:ext uri="{FF2B5EF4-FFF2-40B4-BE49-F238E27FC236}">
                <a16:creationId xmlns:a16="http://schemas.microsoft.com/office/drawing/2014/main" id="{8AB5384B-0194-4C79-9382-1286AA49A586}"/>
              </a:ext>
            </a:extLst>
          </p:cNvPr>
          <p:cNvGrpSpPr/>
          <p:nvPr/>
        </p:nvGrpSpPr>
        <p:grpSpPr>
          <a:xfrm>
            <a:off x="4522485" y="2855201"/>
            <a:ext cx="720000" cy="430244"/>
            <a:chOff x="6555416" y="4900731"/>
            <a:chExt cx="720000" cy="378515"/>
          </a:xfrm>
        </p:grpSpPr>
        <p:sp>
          <p:nvSpPr>
            <p:cNvPr id="400" name="四角形: 上の 2 つの角を丸める 399">
              <a:extLst>
                <a:ext uri="{FF2B5EF4-FFF2-40B4-BE49-F238E27FC236}">
                  <a16:creationId xmlns:a16="http://schemas.microsoft.com/office/drawing/2014/main" id="{FD8869C5-04CE-47E9-AAB7-37BA031A824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西原村</a:t>
              </a:r>
            </a:p>
          </p:txBody>
        </p:sp>
        <p:sp>
          <p:nvSpPr>
            <p:cNvPr id="401" name="四角形: 上の 2 つの角を丸める 400">
              <a:extLst>
                <a:ext uri="{FF2B5EF4-FFF2-40B4-BE49-F238E27FC236}">
                  <a16:creationId xmlns:a16="http://schemas.microsoft.com/office/drawing/2014/main" id="{85B112E5-4393-4236-8DF7-35367BEA087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02" name="グループ化 401">
            <a:extLst>
              <a:ext uri="{FF2B5EF4-FFF2-40B4-BE49-F238E27FC236}">
                <a16:creationId xmlns:a16="http://schemas.microsoft.com/office/drawing/2014/main" id="{7929A4D6-F73B-4EF8-9789-C68E85A629EB}"/>
              </a:ext>
            </a:extLst>
          </p:cNvPr>
          <p:cNvGrpSpPr/>
          <p:nvPr/>
        </p:nvGrpSpPr>
        <p:grpSpPr>
          <a:xfrm>
            <a:off x="3745245" y="3365190"/>
            <a:ext cx="720000" cy="430244"/>
            <a:chOff x="6555416" y="4900731"/>
            <a:chExt cx="720000" cy="378515"/>
          </a:xfrm>
        </p:grpSpPr>
        <p:sp>
          <p:nvSpPr>
            <p:cNvPr id="403" name="四角形: 上の 2 つの角を丸める 402">
              <a:extLst>
                <a:ext uri="{FF2B5EF4-FFF2-40B4-BE49-F238E27FC236}">
                  <a16:creationId xmlns:a16="http://schemas.microsoft.com/office/drawing/2014/main" id="{1091AFED-9680-4180-89A9-7DFD2243561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嘉島町</a:t>
              </a:r>
            </a:p>
          </p:txBody>
        </p:sp>
        <p:sp>
          <p:nvSpPr>
            <p:cNvPr id="404" name="四角形: 上の 2 つの角を丸める 403">
              <a:extLst>
                <a:ext uri="{FF2B5EF4-FFF2-40B4-BE49-F238E27FC236}">
                  <a16:creationId xmlns:a16="http://schemas.microsoft.com/office/drawing/2014/main" id="{43F9417A-F9C1-4908-9637-458C2E12FFE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05" name="グループ化 404">
            <a:extLst>
              <a:ext uri="{FF2B5EF4-FFF2-40B4-BE49-F238E27FC236}">
                <a16:creationId xmlns:a16="http://schemas.microsoft.com/office/drawing/2014/main" id="{46A535B5-B7A5-40BB-8AB2-5127EE6752A4}"/>
              </a:ext>
            </a:extLst>
          </p:cNvPr>
          <p:cNvGrpSpPr/>
          <p:nvPr/>
        </p:nvGrpSpPr>
        <p:grpSpPr>
          <a:xfrm>
            <a:off x="4522485" y="3365190"/>
            <a:ext cx="720000" cy="430244"/>
            <a:chOff x="6555416" y="4900731"/>
            <a:chExt cx="720000" cy="378515"/>
          </a:xfrm>
        </p:grpSpPr>
        <p:sp>
          <p:nvSpPr>
            <p:cNvPr id="406" name="四角形: 上の 2 つの角を丸める 405">
              <a:extLst>
                <a:ext uri="{FF2B5EF4-FFF2-40B4-BE49-F238E27FC236}">
                  <a16:creationId xmlns:a16="http://schemas.microsoft.com/office/drawing/2014/main" id="{27C76AE2-752F-497F-888E-39F848B934E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益城町</a:t>
              </a:r>
            </a:p>
          </p:txBody>
        </p:sp>
        <p:sp>
          <p:nvSpPr>
            <p:cNvPr id="407" name="四角形: 上の 2 つの角を丸める 406">
              <a:extLst>
                <a:ext uri="{FF2B5EF4-FFF2-40B4-BE49-F238E27FC236}">
                  <a16:creationId xmlns:a16="http://schemas.microsoft.com/office/drawing/2014/main" id="{FCC68F8D-6D3D-41D0-92E2-D17C675336C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08" name="グループ化 407">
            <a:extLst>
              <a:ext uri="{FF2B5EF4-FFF2-40B4-BE49-F238E27FC236}">
                <a16:creationId xmlns:a16="http://schemas.microsoft.com/office/drawing/2014/main" id="{D37F03CC-ED86-4FF0-ABAA-C5D9B37592C2}"/>
              </a:ext>
            </a:extLst>
          </p:cNvPr>
          <p:cNvGrpSpPr/>
          <p:nvPr/>
        </p:nvGrpSpPr>
        <p:grpSpPr>
          <a:xfrm>
            <a:off x="4202445" y="3884860"/>
            <a:ext cx="720000" cy="430244"/>
            <a:chOff x="6555416" y="4900731"/>
            <a:chExt cx="720000" cy="378515"/>
          </a:xfrm>
        </p:grpSpPr>
        <p:sp>
          <p:nvSpPr>
            <p:cNvPr id="409" name="四角形: 上の 2 つの角を丸める 408">
              <a:extLst>
                <a:ext uri="{FF2B5EF4-FFF2-40B4-BE49-F238E27FC236}">
                  <a16:creationId xmlns:a16="http://schemas.microsoft.com/office/drawing/2014/main" id="{9A2DCCA7-C057-487D-9AC9-3D676CFED6C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御船町</a:t>
              </a:r>
            </a:p>
          </p:txBody>
        </p:sp>
        <p:sp>
          <p:nvSpPr>
            <p:cNvPr id="410" name="四角形: 上の 2 つの角を丸める 409">
              <a:extLst>
                <a:ext uri="{FF2B5EF4-FFF2-40B4-BE49-F238E27FC236}">
                  <a16:creationId xmlns:a16="http://schemas.microsoft.com/office/drawing/2014/main" id="{E4A142C3-C9EF-4DC8-8836-998E64AAFFC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8E97C87F-9439-48C6-A997-CBFCA3F15C28}"/>
              </a:ext>
            </a:extLst>
          </p:cNvPr>
          <p:cNvGrpSpPr/>
          <p:nvPr/>
        </p:nvGrpSpPr>
        <p:grpSpPr>
          <a:xfrm>
            <a:off x="149679" y="988291"/>
            <a:ext cx="6558643" cy="6364741"/>
            <a:chOff x="149679" y="988291"/>
            <a:chExt cx="6558643" cy="6364741"/>
          </a:xfrm>
        </p:grpSpPr>
        <p:grpSp>
          <p:nvGrpSpPr>
            <p:cNvPr id="16711" name="Group 327"/>
            <p:cNvGrpSpPr>
              <a:grpSpLocks/>
            </p:cNvGrpSpPr>
            <p:nvPr/>
          </p:nvGrpSpPr>
          <p:grpSpPr bwMode="auto">
            <a:xfrm>
              <a:off x="149679" y="988291"/>
              <a:ext cx="6558643" cy="6364741"/>
              <a:chOff x="132" y="1197"/>
              <a:chExt cx="5784" cy="5613"/>
            </a:xfrm>
          </p:grpSpPr>
          <p:sp>
            <p:nvSpPr>
              <p:cNvPr id="16643" name="Freeform 259"/>
              <p:cNvSpPr>
                <a:spLocks/>
              </p:cNvSpPr>
              <p:nvPr/>
            </p:nvSpPr>
            <p:spPr bwMode="auto">
              <a:xfrm>
                <a:off x="4442" y="1197"/>
                <a:ext cx="793" cy="567"/>
              </a:xfrm>
              <a:custGeom>
                <a:avLst/>
                <a:gdLst>
                  <a:gd name="T0" fmla="*/ 793 w 793"/>
                  <a:gd name="T1" fmla="*/ 510 h 567"/>
                  <a:gd name="T2" fmla="*/ 680 w 793"/>
                  <a:gd name="T3" fmla="*/ 510 h 567"/>
                  <a:gd name="T4" fmla="*/ 680 w 793"/>
                  <a:gd name="T5" fmla="*/ 567 h 567"/>
                  <a:gd name="T6" fmla="*/ 453 w 793"/>
                  <a:gd name="T7" fmla="*/ 567 h 567"/>
                  <a:gd name="T8" fmla="*/ 453 w 793"/>
                  <a:gd name="T9" fmla="*/ 510 h 567"/>
                  <a:gd name="T10" fmla="*/ 396 w 793"/>
                  <a:gd name="T11" fmla="*/ 510 h 567"/>
                  <a:gd name="T12" fmla="*/ 396 w 793"/>
                  <a:gd name="T13" fmla="*/ 454 h 567"/>
                  <a:gd name="T14" fmla="*/ 226 w 793"/>
                  <a:gd name="T15" fmla="*/ 454 h 567"/>
                  <a:gd name="T16" fmla="*/ 226 w 793"/>
                  <a:gd name="T17" fmla="*/ 510 h 567"/>
                  <a:gd name="T18" fmla="*/ 113 w 793"/>
                  <a:gd name="T19" fmla="*/ 510 h 567"/>
                  <a:gd name="T20" fmla="*/ 113 w 793"/>
                  <a:gd name="T21" fmla="*/ 454 h 567"/>
                  <a:gd name="T22" fmla="*/ 56 w 793"/>
                  <a:gd name="T23" fmla="*/ 454 h 567"/>
                  <a:gd name="T24" fmla="*/ 56 w 793"/>
                  <a:gd name="T25" fmla="*/ 340 h 567"/>
                  <a:gd name="T26" fmla="*/ 0 w 793"/>
                  <a:gd name="T27" fmla="*/ 340 h 567"/>
                  <a:gd name="T28" fmla="*/ 0 w 793"/>
                  <a:gd name="T29" fmla="*/ 113 h 567"/>
                  <a:gd name="T30" fmla="*/ 170 w 793"/>
                  <a:gd name="T31" fmla="*/ 113 h 567"/>
                  <a:gd name="T32" fmla="*/ 170 w 793"/>
                  <a:gd name="T33" fmla="*/ 57 h 567"/>
                  <a:gd name="T34" fmla="*/ 226 w 793"/>
                  <a:gd name="T35" fmla="*/ 57 h 567"/>
                  <a:gd name="T36" fmla="*/ 226 w 793"/>
                  <a:gd name="T37" fmla="*/ 0 h 567"/>
                  <a:gd name="T38" fmla="*/ 283 w 793"/>
                  <a:gd name="T39" fmla="*/ 0 h 567"/>
                  <a:gd name="T40" fmla="*/ 283 w 793"/>
                  <a:gd name="T41" fmla="*/ 57 h 567"/>
                  <a:gd name="T42" fmla="*/ 567 w 793"/>
                  <a:gd name="T43" fmla="*/ 57 h 567"/>
                  <a:gd name="T44" fmla="*/ 567 w 793"/>
                  <a:gd name="T45" fmla="*/ 170 h 567"/>
                  <a:gd name="T46" fmla="*/ 680 w 793"/>
                  <a:gd name="T47" fmla="*/ 170 h 567"/>
                  <a:gd name="T48" fmla="*/ 680 w 793"/>
                  <a:gd name="T49" fmla="*/ 227 h 567"/>
                  <a:gd name="T50" fmla="*/ 737 w 793"/>
                  <a:gd name="T51" fmla="*/ 227 h 567"/>
                  <a:gd name="T52" fmla="*/ 737 w 793"/>
                  <a:gd name="T53" fmla="*/ 283 h 567"/>
                  <a:gd name="T54" fmla="*/ 793 w 793"/>
                  <a:gd name="T55" fmla="*/ 283 h 567"/>
                  <a:gd name="T56" fmla="*/ 793 w 793"/>
                  <a:gd name="T57" fmla="*/ 510 h 5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</a:cxnLst>
                <a:rect l="0" t="0" r="r" b="b"/>
                <a:pathLst>
                  <a:path w="793" h="567">
                    <a:moveTo>
                      <a:pt x="793" y="510"/>
                    </a:moveTo>
                    <a:lnTo>
                      <a:pt x="680" y="510"/>
                    </a:lnTo>
                    <a:lnTo>
                      <a:pt x="680" y="567"/>
                    </a:lnTo>
                    <a:lnTo>
                      <a:pt x="453" y="567"/>
                    </a:lnTo>
                    <a:lnTo>
                      <a:pt x="453" y="510"/>
                    </a:lnTo>
                    <a:lnTo>
                      <a:pt x="396" y="510"/>
                    </a:lnTo>
                    <a:lnTo>
                      <a:pt x="396" y="454"/>
                    </a:lnTo>
                    <a:lnTo>
                      <a:pt x="226" y="454"/>
                    </a:lnTo>
                    <a:lnTo>
                      <a:pt x="226" y="510"/>
                    </a:lnTo>
                    <a:lnTo>
                      <a:pt x="113" y="510"/>
                    </a:lnTo>
                    <a:lnTo>
                      <a:pt x="113" y="454"/>
                    </a:lnTo>
                    <a:lnTo>
                      <a:pt x="56" y="454"/>
                    </a:lnTo>
                    <a:lnTo>
                      <a:pt x="56" y="340"/>
                    </a:lnTo>
                    <a:lnTo>
                      <a:pt x="0" y="340"/>
                    </a:lnTo>
                    <a:lnTo>
                      <a:pt x="0" y="113"/>
                    </a:lnTo>
                    <a:lnTo>
                      <a:pt x="170" y="113"/>
                    </a:lnTo>
                    <a:lnTo>
                      <a:pt x="170" y="57"/>
                    </a:lnTo>
                    <a:lnTo>
                      <a:pt x="226" y="57"/>
                    </a:lnTo>
                    <a:lnTo>
                      <a:pt x="226" y="0"/>
                    </a:lnTo>
                    <a:lnTo>
                      <a:pt x="283" y="0"/>
                    </a:lnTo>
                    <a:lnTo>
                      <a:pt x="283" y="57"/>
                    </a:lnTo>
                    <a:lnTo>
                      <a:pt x="567" y="57"/>
                    </a:lnTo>
                    <a:lnTo>
                      <a:pt x="567" y="170"/>
                    </a:lnTo>
                    <a:lnTo>
                      <a:pt x="680" y="170"/>
                    </a:lnTo>
                    <a:lnTo>
                      <a:pt x="680" y="227"/>
                    </a:lnTo>
                    <a:lnTo>
                      <a:pt x="737" y="227"/>
                    </a:lnTo>
                    <a:lnTo>
                      <a:pt x="737" y="283"/>
                    </a:lnTo>
                    <a:lnTo>
                      <a:pt x="793" y="283"/>
                    </a:lnTo>
                    <a:lnTo>
                      <a:pt x="793" y="51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44" name="Freeform 260"/>
              <p:cNvSpPr>
                <a:spLocks/>
              </p:cNvSpPr>
              <p:nvPr/>
            </p:nvSpPr>
            <p:spPr bwMode="auto">
              <a:xfrm>
                <a:off x="4498" y="1651"/>
                <a:ext cx="851" cy="453"/>
              </a:xfrm>
              <a:custGeom>
                <a:avLst/>
                <a:gdLst>
                  <a:gd name="T0" fmla="*/ 794 w 851"/>
                  <a:gd name="T1" fmla="*/ 56 h 453"/>
                  <a:gd name="T2" fmla="*/ 624 w 851"/>
                  <a:gd name="T3" fmla="*/ 56 h 453"/>
                  <a:gd name="T4" fmla="*/ 624 w 851"/>
                  <a:gd name="T5" fmla="*/ 113 h 453"/>
                  <a:gd name="T6" fmla="*/ 397 w 851"/>
                  <a:gd name="T7" fmla="*/ 113 h 453"/>
                  <a:gd name="T8" fmla="*/ 397 w 851"/>
                  <a:gd name="T9" fmla="*/ 56 h 453"/>
                  <a:gd name="T10" fmla="*/ 340 w 851"/>
                  <a:gd name="T11" fmla="*/ 56 h 453"/>
                  <a:gd name="T12" fmla="*/ 340 w 851"/>
                  <a:gd name="T13" fmla="*/ 0 h 453"/>
                  <a:gd name="T14" fmla="*/ 170 w 851"/>
                  <a:gd name="T15" fmla="*/ 0 h 453"/>
                  <a:gd name="T16" fmla="*/ 170 w 851"/>
                  <a:gd name="T17" fmla="*/ 56 h 453"/>
                  <a:gd name="T18" fmla="*/ 114 w 851"/>
                  <a:gd name="T19" fmla="*/ 56 h 453"/>
                  <a:gd name="T20" fmla="*/ 114 w 851"/>
                  <a:gd name="T21" fmla="*/ 170 h 453"/>
                  <a:gd name="T22" fmla="*/ 57 w 851"/>
                  <a:gd name="T23" fmla="*/ 170 h 453"/>
                  <a:gd name="T24" fmla="*/ 57 w 851"/>
                  <a:gd name="T25" fmla="*/ 396 h 453"/>
                  <a:gd name="T26" fmla="*/ 0 w 851"/>
                  <a:gd name="T27" fmla="*/ 396 h 453"/>
                  <a:gd name="T28" fmla="*/ 0 w 851"/>
                  <a:gd name="T29" fmla="*/ 453 h 453"/>
                  <a:gd name="T30" fmla="*/ 284 w 851"/>
                  <a:gd name="T31" fmla="*/ 453 h 453"/>
                  <a:gd name="T32" fmla="*/ 284 w 851"/>
                  <a:gd name="T33" fmla="*/ 340 h 453"/>
                  <a:gd name="T34" fmla="*/ 397 w 851"/>
                  <a:gd name="T35" fmla="*/ 340 h 453"/>
                  <a:gd name="T36" fmla="*/ 397 w 851"/>
                  <a:gd name="T37" fmla="*/ 396 h 453"/>
                  <a:gd name="T38" fmla="*/ 511 w 851"/>
                  <a:gd name="T39" fmla="*/ 396 h 453"/>
                  <a:gd name="T40" fmla="*/ 511 w 851"/>
                  <a:gd name="T41" fmla="*/ 340 h 453"/>
                  <a:gd name="T42" fmla="*/ 737 w 851"/>
                  <a:gd name="T43" fmla="*/ 340 h 453"/>
                  <a:gd name="T44" fmla="*/ 737 w 851"/>
                  <a:gd name="T45" fmla="*/ 283 h 453"/>
                  <a:gd name="T46" fmla="*/ 851 w 851"/>
                  <a:gd name="T47" fmla="*/ 283 h 453"/>
                  <a:gd name="T48" fmla="*/ 851 w 851"/>
                  <a:gd name="T49" fmla="*/ 170 h 453"/>
                  <a:gd name="T50" fmla="*/ 794 w 851"/>
                  <a:gd name="T51" fmla="*/ 170 h 453"/>
                  <a:gd name="T52" fmla="*/ 794 w 851"/>
                  <a:gd name="T53" fmla="*/ 56 h 45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851" h="453">
                    <a:moveTo>
                      <a:pt x="794" y="56"/>
                    </a:moveTo>
                    <a:lnTo>
                      <a:pt x="624" y="56"/>
                    </a:lnTo>
                    <a:lnTo>
                      <a:pt x="624" y="113"/>
                    </a:lnTo>
                    <a:lnTo>
                      <a:pt x="397" y="113"/>
                    </a:lnTo>
                    <a:lnTo>
                      <a:pt x="397" y="56"/>
                    </a:lnTo>
                    <a:lnTo>
                      <a:pt x="340" y="56"/>
                    </a:lnTo>
                    <a:lnTo>
                      <a:pt x="340" y="0"/>
                    </a:lnTo>
                    <a:lnTo>
                      <a:pt x="170" y="0"/>
                    </a:lnTo>
                    <a:lnTo>
                      <a:pt x="170" y="56"/>
                    </a:lnTo>
                    <a:lnTo>
                      <a:pt x="114" y="56"/>
                    </a:lnTo>
                    <a:lnTo>
                      <a:pt x="114" y="170"/>
                    </a:lnTo>
                    <a:lnTo>
                      <a:pt x="57" y="170"/>
                    </a:lnTo>
                    <a:lnTo>
                      <a:pt x="57" y="396"/>
                    </a:lnTo>
                    <a:lnTo>
                      <a:pt x="0" y="396"/>
                    </a:lnTo>
                    <a:lnTo>
                      <a:pt x="0" y="453"/>
                    </a:lnTo>
                    <a:lnTo>
                      <a:pt x="284" y="453"/>
                    </a:lnTo>
                    <a:lnTo>
                      <a:pt x="284" y="340"/>
                    </a:lnTo>
                    <a:lnTo>
                      <a:pt x="397" y="340"/>
                    </a:lnTo>
                    <a:lnTo>
                      <a:pt x="397" y="396"/>
                    </a:lnTo>
                    <a:lnTo>
                      <a:pt x="511" y="396"/>
                    </a:lnTo>
                    <a:lnTo>
                      <a:pt x="511" y="340"/>
                    </a:lnTo>
                    <a:lnTo>
                      <a:pt x="737" y="340"/>
                    </a:lnTo>
                    <a:lnTo>
                      <a:pt x="737" y="283"/>
                    </a:lnTo>
                    <a:lnTo>
                      <a:pt x="851" y="283"/>
                    </a:lnTo>
                    <a:lnTo>
                      <a:pt x="851" y="170"/>
                    </a:lnTo>
                    <a:lnTo>
                      <a:pt x="794" y="170"/>
                    </a:lnTo>
                    <a:lnTo>
                      <a:pt x="794" y="56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45" name="Freeform 261"/>
              <p:cNvSpPr>
                <a:spLocks/>
              </p:cNvSpPr>
              <p:nvPr/>
            </p:nvSpPr>
            <p:spPr bwMode="auto">
              <a:xfrm>
                <a:off x="5179" y="1877"/>
                <a:ext cx="453" cy="567"/>
              </a:xfrm>
              <a:custGeom>
                <a:avLst/>
                <a:gdLst>
                  <a:gd name="T0" fmla="*/ 56 w 453"/>
                  <a:gd name="T1" fmla="*/ 57 h 567"/>
                  <a:gd name="T2" fmla="*/ 56 w 453"/>
                  <a:gd name="T3" fmla="*/ 227 h 567"/>
                  <a:gd name="T4" fmla="*/ 0 w 453"/>
                  <a:gd name="T5" fmla="*/ 227 h 567"/>
                  <a:gd name="T6" fmla="*/ 0 w 453"/>
                  <a:gd name="T7" fmla="*/ 284 h 567"/>
                  <a:gd name="T8" fmla="*/ 56 w 453"/>
                  <a:gd name="T9" fmla="*/ 284 h 567"/>
                  <a:gd name="T10" fmla="*/ 56 w 453"/>
                  <a:gd name="T11" fmla="*/ 341 h 567"/>
                  <a:gd name="T12" fmla="*/ 113 w 453"/>
                  <a:gd name="T13" fmla="*/ 341 h 567"/>
                  <a:gd name="T14" fmla="*/ 113 w 453"/>
                  <a:gd name="T15" fmla="*/ 511 h 567"/>
                  <a:gd name="T16" fmla="*/ 283 w 453"/>
                  <a:gd name="T17" fmla="*/ 511 h 567"/>
                  <a:gd name="T18" fmla="*/ 283 w 453"/>
                  <a:gd name="T19" fmla="*/ 567 h 567"/>
                  <a:gd name="T20" fmla="*/ 453 w 453"/>
                  <a:gd name="T21" fmla="*/ 567 h 567"/>
                  <a:gd name="T22" fmla="*/ 453 w 453"/>
                  <a:gd name="T23" fmla="*/ 454 h 567"/>
                  <a:gd name="T24" fmla="*/ 397 w 453"/>
                  <a:gd name="T25" fmla="*/ 454 h 567"/>
                  <a:gd name="T26" fmla="*/ 397 w 453"/>
                  <a:gd name="T27" fmla="*/ 341 h 567"/>
                  <a:gd name="T28" fmla="*/ 397 w 453"/>
                  <a:gd name="T29" fmla="*/ 284 h 567"/>
                  <a:gd name="T30" fmla="*/ 283 w 453"/>
                  <a:gd name="T31" fmla="*/ 284 h 567"/>
                  <a:gd name="T32" fmla="*/ 283 w 453"/>
                  <a:gd name="T33" fmla="*/ 57 h 567"/>
                  <a:gd name="T34" fmla="*/ 226 w 453"/>
                  <a:gd name="T35" fmla="*/ 57 h 567"/>
                  <a:gd name="T36" fmla="*/ 226 w 453"/>
                  <a:gd name="T37" fmla="*/ 0 h 567"/>
                  <a:gd name="T38" fmla="*/ 170 w 453"/>
                  <a:gd name="T39" fmla="*/ 0 h 567"/>
                  <a:gd name="T40" fmla="*/ 170 w 453"/>
                  <a:gd name="T41" fmla="*/ 57 h 567"/>
                  <a:gd name="T42" fmla="*/ 56 w 453"/>
                  <a:gd name="T43" fmla="*/ 57 h 5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453" h="567">
                    <a:moveTo>
                      <a:pt x="56" y="57"/>
                    </a:moveTo>
                    <a:lnTo>
                      <a:pt x="56" y="227"/>
                    </a:lnTo>
                    <a:lnTo>
                      <a:pt x="0" y="227"/>
                    </a:lnTo>
                    <a:lnTo>
                      <a:pt x="0" y="284"/>
                    </a:lnTo>
                    <a:lnTo>
                      <a:pt x="56" y="284"/>
                    </a:lnTo>
                    <a:lnTo>
                      <a:pt x="56" y="341"/>
                    </a:lnTo>
                    <a:lnTo>
                      <a:pt x="113" y="341"/>
                    </a:lnTo>
                    <a:lnTo>
                      <a:pt x="113" y="511"/>
                    </a:lnTo>
                    <a:lnTo>
                      <a:pt x="283" y="511"/>
                    </a:lnTo>
                    <a:lnTo>
                      <a:pt x="283" y="567"/>
                    </a:lnTo>
                    <a:lnTo>
                      <a:pt x="453" y="567"/>
                    </a:lnTo>
                    <a:lnTo>
                      <a:pt x="453" y="454"/>
                    </a:lnTo>
                    <a:lnTo>
                      <a:pt x="397" y="454"/>
                    </a:lnTo>
                    <a:lnTo>
                      <a:pt x="397" y="341"/>
                    </a:lnTo>
                    <a:lnTo>
                      <a:pt x="397" y="284"/>
                    </a:lnTo>
                    <a:lnTo>
                      <a:pt x="283" y="284"/>
                    </a:lnTo>
                    <a:lnTo>
                      <a:pt x="283" y="57"/>
                    </a:lnTo>
                    <a:lnTo>
                      <a:pt x="226" y="57"/>
                    </a:lnTo>
                    <a:lnTo>
                      <a:pt x="226" y="0"/>
                    </a:lnTo>
                    <a:lnTo>
                      <a:pt x="170" y="0"/>
                    </a:lnTo>
                    <a:lnTo>
                      <a:pt x="170" y="57"/>
                    </a:lnTo>
                    <a:lnTo>
                      <a:pt x="56" y="57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46" name="Freeform 262"/>
              <p:cNvSpPr>
                <a:spLocks/>
              </p:cNvSpPr>
              <p:nvPr/>
            </p:nvSpPr>
            <p:spPr bwMode="auto">
              <a:xfrm>
                <a:off x="4271" y="1991"/>
                <a:ext cx="1305" cy="850"/>
              </a:xfrm>
              <a:custGeom>
                <a:avLst/>
                <a:gdLst>
                  <a:gd name="T0" fmla="*/ 1305 w 1305"/>
                  <a:gd name="T1" fmla="*/ 453 h 850"/>
                  <a:gd name="T2" fmla="*/ 1305 w 1305"/>
                  <a:gd name="T3" fmla="*/ 737 h 850"/>
                  <a:gd name="T4" fmla="*/ 1191 w 1305"/>
                  <a:gd name="T5" fmla="*/ 737 h 850"/>
                  <a:gd name="T6" fmla="*/ 1191 w 1305"/>
                  <a:gd name="T7" fmla="*/ 794 h 850"/>
                  <a:gd name="T8" fmla="*/ 1134 w 1305"/>
                  <a:gd name="T9" fmla="*/ 794 h 850"/>
                  <a:gd name="T10" fmla="*/ 1134 w 1305"/>
                  <a:gd name="T11" fmla="*/ 850 h 850"/>
                  <a:gd name="T12" fmla="*/ 964 w 1305"/>
                  <a:gd name="T13" fmla="*/ 850 h 850"/>
                  <a:gd name="T14" fmla="*/ 964 w 1305"/>
                  <a:gd name="T15" fmla="*/ 794 h 850"/>
                  <a:gd name="T16" fmla="*/ 681 w 1305"/>
                  <a:gd name="T17" fmla="*/ 794 h 850"/>
                  <a:gd name="T18" fmla="*/ 681 w 1305"/>
                  <a:gd name="T19" fmla="*/ 850 h 850"/>
                  <a:gd name="T20" fmla="*/ 454 w 1305"/>
                  <a:gd name="T21" fmla="*/ 850 h 850"/>
                  <a:gd name="T22" fmla="*/ 454 w 1305"/>
                  <a:gd name="T23" fmla="*/ 794 h 850"/>
                  <a:gd name="T24" fmla="*/ 397 w 1305"/>
                  <a:gd name="T25" fmla="*/ 794 h 850"/>
                  <a:gd name="T26" fmla="*/ 397 w 1305"/>
                  <a:gd name="T27" fmla="*/ 737 h 850"/>
                  <a:gd name="T28" fmla="*/ 341 w 1305"/>
                  <a:gd name="T29" fmla="*/ 737 h 850"/>
                  <a:gd name="T30" fmla="*/ 284 w 1305"/>
                  <a:gd name="T31" fmla="*/ 737 h 850"/>
                  <a:gd name="T32" fmla="*/ 284 w 1305"/>
                  <a:gd name="T33" fmla="*/ 680 h 850"/>
                  <a:gd name="T34" fmla="*/ 227 w 1305"/>
                  <a:gd name="T35" fmla="*/ 680 h 850"/>
                  <a:gd name="T36" fmla="*/ 227 w 1305"/>
                  <a:gd name="T37" fmla="*/ 737 h 850"/>
                  <a:gd name="T38" fmla="*/ 57 w 1305"/>
                  <a:gd name="T39" fmla="*/ 737 h 850"/>
                  <a:gd name="T40" fmla="*/ 57 w 1305"/>
                  <a:gd name="T41" fmla="*/ 623 h 850"/>
                  <a:gd name="T42" fmla="*/ 114 w 1305"/>
                  <a:gd name="T43" fmla="*/ 623 h 850"/>
                  <a:gd name="T44" fmla="*/ 114 w 1305"/>
                  <a:gd name="T45" fmla="*/ 567 h 850"/>
                  <a:gd name="T46" fmla="*/ 57 w 1305"/>
                  <a:gd name="T47" fmla="*/ 567 h 850"/>
                  <a:gd name="T48" fmla="*/ 57 w 1305"/>
                  <a:gd name="T49" fmla="*/ 453 h 850"/>
                  <a:gd name="T50" fmla="*/ 0 w 1305"/>
                  <a:gd name="T51" fmla="*/ 453 h 850"/>
                  <a:gd name="T52" fmla="*/ 0 w 1305"/>
                  <a:gd name="T53" fmla="*/ 397 h 850"/>
                  <a:gd name="T54" fmla="*/ 57 w 1305"/>
                  <a:gd name="T55" fmla="*/ 397 h 850"/>
                  <a:gd name="T56" fmla="*/ 57 w 1305"/>
                  <a:gd name="T57" fmla="*/ 170 h 850"/>
                  <a:gd name="T58" fmla="*/ 114 w 1305"/>
                  <a:gd name="T59" fmla="*/ 170 h 850"/>
                  <a:gd name="T60" fmla="*/ 114 w 1305"/>
                  <a:gd name="T61" fmla="*/ 113 h 850"/>
                  <a:gd name="T62" fmla="*/ 171 w 1305"/>
                  <a:gd name="T63" fmla="*/ 113 h 850"/>
                  <a:gd name="T64" fmla="*/ 171 w 1305"/>
                  <a:gd name="T65" fmla="*/ 56 h 850"/>
                  <a:gd name="T66" fmla="*/ 227 w 1305"/>
                  <a:gd name="T67" fmla="*/ 56 h 850"/>
                  <a:gd name="T68" fmla="*/ 227 w 1305"/>
                  <a:gd name="T69" fmla="*/ 113 h 850"/>
                  <a:gd name="T70" fmla="*/ 511 w 1305"/>
                  <a:gd name="T71" fmla="*/ 113 h 850"/>
                  <a:gd name="T72" fmla="*/ 511 w 1305"/>
                  <a:gd name="T73" fmla="*/ 0 h 850"/>
                  <a:gd name="T74" fmla="*/ 624 w 1305"/>
                  <a:gd name="T75" fmla="*/ 0 h 850"/>
                  <a:gd name="T76" fmla="*/ 624 w 1305"/>
                  <a:gd name="T77" fmla="*/ 56 h 850"/>
                  <a:gd name="T78" fmla="*/ 738 w 1305"/>
                  <a:gd name="T79" fmla="*/ 56 h 850"/>
                  <a:gd name="T80" fmla="*/ 738 w 1305"/>
                  <a:gd name="T81" fmla="*/ 0 h 850"/>
                  <a:gd name="T82" fmla="*/ 964 w 1305"/>
                  <a:gd name="T83" fmla="*/ 0 h 850"/>
                  <a:gd name="T84" fmla="*/ 964 w 1305"/>
                  <a:gd name="T85" fmla="*/ 113 h 850"/>
                  <a:gd name="T86" fmla="*/ 908 w 1305"/>
                  <a:gd name="T87" fmla="*/ 113 h 850"/>
                  <a:gd name="T88" fmla="*/ 908 w 1305"/>
                  <a:gd name="T89" fmla="*/ 170 h 850"/>
                  <a:gd name="T90" fmla="*/ 964 w 1305"/>
                  <a:gd name="T91" fmla="*/ 170 h 850"/>
                  <a:gd name="T92" fmla="*/ 964 w 1305"/>
                  <a:gd name="T93" fmla="*/ 227 h 850"/>
                  <a:gd name="T94" fmla="*/ 1021 w 1305"/>
                  <a:gd name="T95" fmla="*/ 227 h 850"/>
                  <a:gd name="T96" fmla="*/ 1021 w 1305"/>
                  <a:gd name="T97" fmla="*/ 397 h 850"/>
                  <a:gd name="T98" fmla="*/ 1191 w 1305"/>
                  <a:gd name="T99" fmla="*/ 397 h 850"/>
                  <a:gd name="T100" fmla="*/ 1191 w 1305"/>
                  <a:gd name="T101" fmla="*/ 453 h 850"/>
                  <a:gd name="T102" fmla="*/ 1305 w 1305"/>
                  <a:gd name="T103" fmla="*/ 453 h 8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</a:cxnLst>
                <a:rect l="0" t="0" r="r" b="b"/>
                <a:pathLst>
                  <a:path w="1305" h="850">
                    <a:moveTo>
                      <a:pt x="1305" y="453"/>
                    </a:moveTo>
                    <a:lnTo>
                      <a:pt x="1305" y="737"/>
                    </a:lnTo>
                    <a:lnTo>
                      <a:pt x="1191" y="737"/>
                    </a:lnTo>
                    <a:lnTo>
                      <a:pt x="1191" y="794"/>
                    </a:lnTo>
                    <a:lnTo>
                      <a:pt x="1134" y="794"/>
                    </a:lnTo>
                    <a:lnTo>
                      <a:pt x="1134" y="850"/>
                    </a:lnTo>
                    <a:lnTo>
                      <a:pt x="964" y="850"/>
                    </a:lnTo>
                    <a:lnTo>
                      <a:pt x="964" y="794"/>
                    </a:lnTo>
                    <a:lnTo>
                      <a:pt x="681" y="794"/>
                    </a:lnTo>
                    <a:lnTo>
                      <a:pt x="681" y="850"/>
                    </a:lnTo>
                    <a:lnTo>
                      <a:pt x="454" y="850"/>
                    </a:lnTo>
                    <a:lnTo>
                      <a:pt x="454" y="794"/>
                    </a:lnTo>
                    <a:lnTo>
                      <a:pt x="397" y="794"/>
                    </a:lnTo>
                    <a:lnTo>
                      <a:pt x="397" y="737"/>
                    </a:lnTo>
                    <a:lnTo>
                      <a:pt x="341" y="737"/>
                    </a:lnTo>
                    <a:lnTo>
                      <a:pt x="284" y="737"/>
                    </a:lnTo>
                    <a:lnTo>
                      <a:pt x="284" y="680"/>
                    </a:lnTo>
                    <a:lnTo>
                      <a:pt x="227" y="680"/>
                    </a:lnTo>
                    <a:lnTo>
                      <a:pt x="227" y="737"/>
                    </a:lnTo>
                    <a:lnTo>
                      <a:pt x="57" y="737"/>
                    </a:lnTo>
                    <a:lnTo>
                      <a:pt x="57" y="623"/>
                    </a:lnTo>
                    <a:lnTo>
                      <a:pt x="114" y="623"/>
                    </a:lnTo>
                    <a:lnTo>
                      <a:pt x="114" y="567"/>
                    </a:lnTo>
                    <a:lnTo>
                      <a:pt x="57" y="567"/>
                    </a:lnTo>
                    <a:lnTo>
                      <a:pt x="57" y="453"/>
                    </a:lnTo>
                    <a:lnTo>
                      <a:pt x="0" y="453"/>
                    </a:lnTo>
                    <a:lnTo>
                      <a:pt x="0" y="397"/>
                    </a:lnTo>
                    <a:lnTo>
                      <a:pt x="57" y="397"/>
                    </a:lnTo>
                    <a:lnTo>
                      <a:pt x="57" y="170"/>
                    </a:lnTo>
                    <a:lnTo>
                      <a:pt x="114" y="170"/>
                    </a:lnTo>
                    <a:lnTo>
                      <a:pt x="114" y="113"/>
                    </a:lnTo>
                    <a:lnTo>
                      <a:pt x="171" y="113"/>
                    </a:lnTo>
                    <a:lnTo>
                      <a:pt x="171" y="56"/>
                    </a:lnTo>
                    <a:lnTo>
                      <a:pt x="227" y="56"/>
                    </a:lnTo>
                    <a:lnTo>
                      <a:pt x="227" y="113"/>
                    </a:lnTo>
                    <a:lnTo>
                      <a:pt x="511" y="113"/>
                    </a:lnTo>
                    <a:lnTo>
                      <a:pt x="511" y="0"/>
                    </a:lnTo>
                    <a:lnTo>
                      <a:pt x="624" y="0"/>
                    </a:lnTo>
                    <a:lnTo>
                      <a:pt x="624" y="56"/>
                    </a:lnTo>
                    <a:lnTo>
                      <a:pt x="738" y="56"/>
                    </a:lnTo>
                    <a:lnTo>
                      <a:pt x="738" y="0"/>
                    </a:lnTo>
                    <a:lnTo>
                      <a:pt x="964" y="0"/>
                    </a:lnTo>
                    <a:lnTo>
                      <a:pt x="964" y="113"/>
                    </a:lnTo>
                    <a:lnTo>
                      <a:pt x="908" y="113"/>
                    </a:lnTo>
                    <a:lnTo>
                      <a:pt x="908" y="170"/>
                    </a:lnTo>
                    <a:lnTo>
                      <a:pt x="964" y="170"/>
                    </a:lnTo>
                    <a:lnTo>
                      <a:pt x="964" y="227"/>
                    </a:lnTo>
                    <a:lnTo>
                      <a:pt x="1021" y="227"/>
                    </a:lnTo>
                    <a:lnTo>
                      <a:pt x="1021" y="397"/>
                    </a:lnTo>
                    <a:lnTo>
                      <a:pt x="1191" y="397"/>
                    </a:lnTo>
                    <a:lnTo>
                      <a:pt x="1191" y="453"/>
                    </a:lnTo>
                    <a:lnTo>
                      <a:pt x="1305" y="453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47" name="Freeform 263"/>
              <p:cNvSpPr>
                <a:spLocks/>
              </p:cNvSpPr>
              <p:nvPr/>
            </p:nvSpPr>
            <p:spPr bwMode="auto">
              <a:xfrm>
                <a:off x="4895" y="2728"/>
                <a:ext cx="1021" cy="794"/>
              </a:xfrm>
              <a:custGeom>
                <a:avLst/>
                <a:gdLst>
                  <a:gd name="T0" fmla="*/ 737 w 1021"/>
                  <a:gd name="T1" fmla="*/ 0 h 794"/>
                  <a:gd name="T2" fmla="*/ 567 w 1021"/>
                  <a:gd name="T3" fmla="*/ 0 h 794"/>
                  <a:gd name="T4" fmla="*/ 567 w 1021"/>
                  <a:gd name="T5" fmla="*/ 57 h 794"/>
                  <a:gd name="T6" fmla="*/ 510 w 1021"/>
                  <a:gd name="T7" fmla="*/ 57 h 794"/>
                  <a:gd name="T8" fmla="*/ 510 w 1021"/>
                  <a:gd name="T9" fmla="*/ 113 h 794"/>
                  <a:gd name="T10" fmla="*/ 340 w 1021"/>
                  <a:gd name="T11" fmla="*/ 113 h 794"/>
                  <a:gd name="T12" fmla="*/ 340 w 1021"/>
                  <a:gd name="T13" fmla="*/ 57 h 794"/>
                  <a:gd name="T14" fmla="*/ 57 w 1021"/>
                  <a:gd name="T15" fmla="*/ 57 h 794"/>
                  <a:gd name="T16" fmla="*/ 57 w 1021"/>
                  <a:gd name="T17" fmla="*/ 113 h 794"/>
                  <a:gd name="T18" fmla="*/ 0 w 1021"/>
                  <a:gd name="T19" fmla="*/ 113 h 794"/>
                  <a:gd name="T20" fmla="*/ 0 w 1021"/>
                  <a:gd name="T21" fmla="*/ 170 h 794"/>
                  <a:gd name="T22" fmla="*/ 57 w 1021"/>
                  <a:gd name="T23" fmla="*/ 170 h 794"/>
                  <a:gd name="T24" fmla="*/ 57 w 1021"/>
                  <a:gd name="T25" fmla="*/ 227 h 794"/>
                  <a:gd name="T26" fmla="*/ 114 w 1021"/>
                  <a:gd name="T27" fmla="*/ 227 h 794"/>
                  <a:gd name="T28" fmla="*/ 114 w 1021"/>
                  <a:gd name="T29" fmla="*/ 283 h 794"/>
                  <a:gd name="T30" fmla="*/ 57 w 1021"/>
                  <a:gd name="T31" fmla="*/ 283 h 794"/>
                  <a:gd name="T32" fmla="*/ 57 w 1021"/>
                  <a:gd name="T33" fmla="*/ 340 h 794"/>
                  <a:gd name="T34" fmla="*/ 114 w 1021"/>
                  <a:gd name="T35" fmla="*/ 340 h 794"/>
                  <a:gd name="T36" fmla="*/ 114 w 1021"/>
                  <a:gd name="T37" fmla="*/ 510 h 794"/>
                  <a:gd name="T38" fmla="*/ 227 w 1021"/>
                  <a:gd name="T39" fmla="*/ 510 h 794"/>
                  <a:gd name="T40" fmla="*/ 227 w 1021"/>
                  <a:gd name="T41" fmla="*/ 397 h 794"/>
                  <a:gd name="T42" fmla="*/ 284 w 1021"/>
                  <a:gd name="T43" fmla="*/ 397 h 794"/>
                  <a:gd name="T44" fmla="*/ 284 w 1021"/>
                  <a:gd name="T45" fmla="*/ 453 h 794"/>
                  <a:gd name="T46" fmla="*/ 340 w 1021"/>
                  <a:gd name="T47" fmla="*/ 453 h 794"/>
                  <a:gd name="T48" fmla="*/ 340 w 1021"/>
                  <a:gd name="T49" fmla="*/ 510 h 794"/>
                  <a:gd name="T50" fmla="*/ 454 w 1021"/>
                  <a:gd name="T51" fmla="*/ 510 h 794"/>
                  <a:gd name="T52" fmla="*/ 454 w 1021"/>
                  <a:gd name="T53" fmla="*/ 624 h 794"/>
                  <a:gd name="T54" fmla="*/ 510 w 1021"/>
                  <a:gd name="T55" fmla="*/ 624 h 794"/>
                  <a:gd name="T56" fmla="*/ 510 w 1021"/>
                  <a:gd name="T57" fmla="*/ 737 h 794"/>
                  <a:gd name="T58" fmla="*/ 624 w 1021"/>
                  <a:gd name="T59" fmla="*/ 737 h 794"/>
                  <a:gd name="T60" fmla="*/ 624 w 1021"/>
                  <a:gd name="T61" fmla="*/ 794 h 794"/>
                  <a:gd name="T62" fmla="*/ 681 w 1021"/>
                  <a:gd name="T63" fmla="*/ 794 h 794"/>
                  <a:gd name="T64" fmla="*/ 681 w 1021"/>
                  <a:gd name="T65" fmla="*/ 680 h 794"/>
                  <a:gd name="T66" fmla="*/ 624 w 1021"/>
                  <a:gd name="T67" fmla="*/ 680 h 794"/>
                  <a:gd name="T68" fmla="*/ 624 w 1021"/>
                  <a:gd name="T69" fmla="*/ 567 h 794"/>
                  <a:gd name="T70" fmla="*/ 681 w 1021"/>
                  <a:gd name="T71" fmla="*/ 567 h 794"/>
                  <a:gd name="T72" fmla="*/ 681 w 1021"/>
                  <a:gd name="T73" fmla="*/ 510 h 794"/>
                  <a:gd name="T74" fmla="*/ 737 w 1021"/>
                  <a:gd name="T75" fmla="*/ 510 h 794"/>
                  <a:gd name="T76" fmla="*/ 737 w 1021"/>
                  <a:gd name="T77" fmla="*/ 397 h 794"/>
                  <a:gd name="T78" fmla="*/ 964 w 1021"/>
                  <a:gd name="T79" fmla="*/ 397 h 794"/>
                  <a:gd name="T80" fmla="*/ 964 w 1021"/>
                  <a:gd name="T81" fmla="*/ 340 h 794"/>
                  <a:gd name="T82" fmla="*/ 1021 w 1021"/>
                  <a:gd name="T83" fmla="*/ 340 h 794"/>
                  <a:gd name="T84" fmla="*/ 1021 w 1021"/>
                  <a:gd name="T85" fmla="*/ 227 h 794"/>
                  <a:gd name="T86" fmla="*/ 907 w 1021"/>
                  <a:gd name="T87" fmla="*/ 227 h 794"/>
                  <a:gd name="T88" fmla="*/ 907 w 1021"/>
                  <a:gd name="T89" fmla="*/ 170 h 794"/>
                  <a:gd name="T90" fmla="*/ 851 w 1021"/>
                  <a:gd name="T91" fmla="*/ 170 h 794"/>
                  <a:gd name="T92" fmla="*/ 851 w 1021"/>
                  <a:gd name="T93" fmla="*/ 113 h 794"/>
                  <a:gd name="T94" fmla="*/ 737 w 1021"/>
                  <a:gd name="T95" fmla="*/ 113 h 794"/>
                  <a:gd name="T96" fmla="*/ 737 w 1021"/>
                  <a:gd name="T97" fmla="*/ 0 h 79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</a:cxnLst>
                <a:rect l="0" t="0" r="r" b="b"/>
                <a:pathLst>
                  <a:path w="1021" h="794">
                    <a:moveTo>
                      <a:pt x="737" y="0"/>
                    </a:moveTo>
                    <a:lnTo>
                      <a:pt x="567" y="0"/>
                    </a:lnTo>
                    <a:lnTo>
                      <a:pt x="567" y="57"/>
                    </a:lnTo>
                    <a:lnTo>
                      <a:pt x="510" y="57"/>
                    </a:lnTo>
                    <a:lnTo>
                      <a:pt x="510" y="113"/>
                    </a:lnTo>
                    <a:lnTo>
                      <a:pt x="340" y="113"/>
                    </a:lnTo>
                    <a:lnTo>
                      <a:pt x="340" y="57"/>
                    </a:lnTo>
                    <a:lnTo>
                      <a:pt x="57" y="57"/>
                    </a:lnTo>
                    <a:lnTo>
                      <a:pt x="57" y="113"/>
                    </a:lnTo>
                    <a:lnTo>
                      <a:pt x="0" y="113"/>
                    </a:lnTo>
                    <a:lnTo>
                      <a:pt x="0" y="170"/>
                    </a:lnTo>
                    <a:lnTo>
                      <a:pt x="57" y="170"/>
                    </a:lnTo>
                    <a:lnTo>
                      <a:pt x="57" y="227"/>
                    </a:lnTo>
                    <a:lnTo>
                      <a:pt x="114" y="227"/>
                    </a:lnTo>
                    <a:lnTo>
                      <a:pt x="114" y="283"/>
                    </a:lnTo>
                    <a:lnTo>
                      <a:pt x="57" y="283"/>
                    </a:lnTo>
                    <a:lnTo>
                      <a:pt x="57" y="340"/>
                    </a:lnTo>
                    <a:lnTo>
                      <a:pt x="114" y="340"/>
                    </a:lnTo>
                    <a:lnTo>
                      <a:pt x="114" y="510"/>
                    </a:lnTo>
                    <a:lnTo>
                      <a:pt x="227" y="510"/>
                    </a:lnTo>
                    <a:lnTo>
                      <a:pt x="227" y="397"/>
                    </a:lnTo>
                    <a:lnTo>
                      <a:pt x="284" y="397"/>
                    </a:lnTo>
                    <a:lnTo>
                      <a:pt x="284" y="453"/>
                    </a:lnTo>
                    <a:lnTo>
                      <a:pt x="340" y="453"/>
                    </a:lnTo>
                    <a:lnTo>
                      <a:pt x="340" y="510"/>
                    </a:lnTo>
                    <a:lnTo>
                      <a:pt x="454" y="510"/>
                    </a:lnTo>
                    <a:lnTo>
                      <a:pt x="454" y="624"/>
                    </a:lnTo>
                    <a:lnTo>
                      <a:pt x="510" y="624"/>
                    </a:lnTo>
                    <a:lnTo>
                      <a:pt x="510" y="737"/>
                    </a:lnTo>
                    <a:lnTo>
                      <a:pt x="624" y="737"/>
                    </a:lnTo>
                    <a:lnTo>
                      <a:pt x="624" y="794"/>
                    </a:lnTo>
                    <a:lnTo>
                      <a:pt x="681" y="794"/>
                    </a:lnTo>
                    <a:lnTo>
                      <a:pt x="681" y="680"/>
                    </a:lnTo>
                    <a:lnTo>
                      <a:pt x="624" y="680"/>
                    </a:lnTo>
                    <a:lnTo>
                      <a:pt x="624" y="567"/>
                    </a:lnTo>
                    <a:lnTo>
                      <a:pt x="681" y="567"/>
                    </a:lnTo>
                    <a:lnTo>
                      <a:pt x="681" y="510"/>
                    </a:lnTo>
                    <a:lnTo>
                      <a:pt x="737" y="510"/>
                    </a:lnTo>
                    <a:lnTo>
                      <a:pt x="737" y="397"/>
                    </a:lnTo>
                    <a:lnTo>
                      <a:pt x="964" y="397"/>
                    </a:lnTo>
                    <a:lnTo>
                      <a:pt x="964" y="340"/>
                    </a:lnTo>
                    <a:lnTo>
                      <a:pt x="1021" y="340"/>
                    </a:lnTo>
                    <a:lnTo>
                      <a:pt x="1021" y="227"/>
                    </a:lnTo>
                    <a:lnTo>
                      <a:pt x="907" y="227"/>
                    </a:lnTo>
                    <a:lnTo>
                      <a:pt x="907" y="170"/>
                    </a:lnTo>
                    <a:lnTo>
                      <a:pt x="851" y="170"/>
                    </a:lnTo>
                    <a:lnTo>
                      <a:pt x="851" y="113"/>
                    </a:lnTo>
                    <a:lnTo>
                      <a:pt x="737" y="113"/>
                    </a:lnTo>
                    <a:lnTo>
                      <a:pt x="737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48" name="Freeform 264"/>
              <p:cNvSpPr>
                <a:spLocks/>
              </p:cNvSpPr>
              <p:nvPr/>
            </p:nvSpPr>
            <p:spPr bwMode="auto">
              <a:xfrm>
                <a:off x="4328" y="2671"/>
                <a:ext cx="681" cy="624"/>
              </a:xfrm>
              <a:custGeom>
                <a:avLst/>
                <a:gdLst>
                  <a:gd name="T0" fmla="*/ 681 w 681"/>
                  <a:gd name="T1" fmla="*/ 624 h 624"/>
                  <a:gd name="T2" fmla="*/ 170 w 681"/>
                  <a:gd name="T3" fmla="*/ 624 h 624"/>
                  <a:gd name="T4" fmla="*/ 170 w 681"/>
                  <a:gd name="T5" fmla="*/ 510 h 624"/>
                  <a:gd name="T6" fmla="*/ 114 w 681"/>
                  <a:gd name="T7" fmla="*/ 510 h 624"/>
                  <a:gd name="T8" fmla="*/ 114 w 681"/>
                  <a:gd name="T9" fmla="*/ 170 h 624"/>
                  <a:gd name="T10" fmla="*/ 0 w 681"/>
                  <a:gd name="T11" fmla="*/ 170 h 624"/>
                  <a:gd name="T12" fmla="*/ 0 w 681"/>
                  <a:gd name="T13" fmla="*/ 114 h 624"/>
                  <a:gd name="T14" fmla="*/ 114 w 681"/>
                  <a:gd name="T15" fmla="*/ 114 h 624"/>
                  <a:gd name="T16" fmla="*/ 114 w 681"/>
                  <a:gd name="T17" fmla="*/ 57 h 624"/>
                  <a:gd name="T18" fmla="*/ 170 w 681"/>
                  <a:gd name="T19" fmla="*/ 57 h 624"/>
                  <a:gd name="T20" fmla="*/ 170 w 681"/>
                  <a:gd name="T21" fmla="*/ 0 h 624"/>
                  <a:gd name="T22" fmla="*/ 227 w 681"/>
                  <a:gd name="T23" fmla="*/ 0 h 624"/>
                  <a:gd name="T24" fmla="*/ 227 w 681"/>
                  <a:gd name="T25" fmla="*/ 57 h 624"/>
                  <a:gd name="T26" fmla="*/ 340 w 681"/>
                  <a:gd name="T27" fmla="*/ 57 h 624"/>
                  <a:gd name="T28" fmla="*/ 340 w 681"/>
                  <a:gd name="T29" fmla="*/ 114 h 624"/>
                  <a:gd name="T30" fmla="*/ 397 w 681"/>
                  <a:gd name="T31" fmla="*/ 114 h 624"/>
                  <a:gd name="T32" fmla="*/ 397 w 681"/>
                  <a:gd name="T33" fmla="*/ 170 h 624"/>
                  <a:gd name="T34" fmla="*/ 567 w 681"/>
                  <a:gd name="T35" fmla="*/ 170 h 624"/>
                  <a:gd name="T36" fmla="*/ 567 w 681"/>
                  <a:gd name="T37" fmla="*/ 227 h 624"/>
                  <a:gd name="T38" fmla="*/ 624 w 681"/>
                  <a:gd name="T39" fmla="*/ 227 h 624"/>
                  <a:gd name="T40" fmla="*/ 624 w 681"/>
                  <a:gd name="T41" fmla="*/ 284 h 624"/>
                  <a:gd name="T42" fmla="*/ 681 w 681"/>
                  <a:gd name="T43" fmla="*/ 284 h 624"/>
                  <a:gd name="T44" fmla="*/ 681 w 681"/>
                  <a:gd name="T45" fmla="*/ 340 h 624"/>
                  <a:gd name="T46" fmla="*/ 624 w 681"/>
                  <a:gd name="T47" fmla="*/ 340 h 624"/>
                  <a:gd name="T48" fmla="*/ 624 w 681"/>
                  <a:gd name="T49" fmla="*/ 397 h 624"/>
                  <a:gd name="T50" fmla="*/ 681 w 681"/>
                  <a:gd name="T51" fmla="*/ 397 h 624"/>
                  <a:gd name="T52" fmla="*/ 681 w 681"/>
                  <a:gd name="T53" fmla="*/ 624 h 6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681" h="624">
                    <a:moveTo>
                      <a:pt x="681" y="624"/>
                    </a:moveTo>
                    <a:lnTo>
                      <a:pt x="170" y="624"/>
                    </a:lnTo>
                    <a:lnTo>
                      <a:pt x="170" y="510"/>
                    </a:lnTo>
                    <a:lnTo>
                      <a:pt x="114" y="510"/>
                    </a:lnTo>
                    <a:lnTo>
                      <a:pt x="114" y="170"/>
                    </a:lnTo>
                    <a:lnTo>
                      <a:pt x="0" y="170"/>
                    </a:lnTo>
                    <a:lnTo>
                      <a:pt x="0" y="114"/>
                    </a:lnTo>
                    <a:lnTo>
                      <a:pt x="114" y="114"/>
                    </a:lnTo>
                    <a:lnTo>
                      <a:pt x="114" y="57"/>
                    </a:lnTo>
                    <a:lnTo>
                      <a:pt x="170" y="57"/>
                    </a:lnTo>
                    <a:lnTo>
                      <a:pt x="170" y="0"/>
                    </a:lnTo>
                    <a:lnTo>
                      <a:pt x="227" y="0"/>
                    </a:lnTo>
                    <a:lnTo>
                      <a:pt x="227" y="57"/>
                    </a:lnTo>
                    <a:lnTo>
                      <a:pt x="340" y="57"/>
                    </a:lnTo>
                    <a:lnTo>
                      <a:pt x="340" y="114"/>
                    </a:lnTo>
                    <a:lnTo>
                      <a:pt x="397" y="114"/>
                    </a:lnTo>
                    <a:lnTo>
                      <a:pt x="397" y="170"/>
                    </a:lnTo>
                    <a:lnTo>
                      <a:pt x="567" y="170"/>
                    </a:lnTo>
                    <a:lnTo>
                      <a:pt x="567" y="227"/>
                    </a:lnTo>
                    <a:lnTo>
                      <a:pt x="624" y="227"/>
                    </a:lnTo>
                    <a:lnTo>
                      <a:pt x="624" y="284"/>
                    </a:lnTo>
                    <a:lnTo>
                      <a:pt x="681" y="284"/>
                    </a:lnTo>
                    <a:lnTo>
                      <a:pt x="681" y="340"/>
                    </a:lnTo>
                    <a:lnTo>
                      <a:pt x="624" y="340"/>
                    </a:lnTo>
                    <a:lnTo>
                      <a:pt x="624" y="397"/>
                    </a:lnTo>
                    <a:lnTo>
                      <a:pt x="681" y="397"/>
                    </a:lnTo>
                    <a:lnTo>
                      <a:pt x="681" y="624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49" name="Freeform 265"/>
              <p:cNvSpPr>
                <a:spLocks/>
              </p:cNvSpPr>
              <p:nvPr/>
            </p:nvSpPr>
            <p:spPr bwMode="auto">
              <a:xfrm>
                <a:off x="4045" y="3125"/>
                <a:ext cx="1474" cy="1361"/>
              </a:xfrm>
              <a:custGeom>
                <a:avLst/>
                <a:gdLst>
                  <a:gd name="T0" fmla="*/ 680 w 1474"/>
                  <a:gd name="T1" fmla="*/ 1361 h 1361"/>
                  <a:gd name="T2" fmla="*/ 510 w 1474"/>
                  <a:gd name="T3" fmla="*/ 1361 h 1361"/>
                  <a:gd name="T4" fmla="*/ 510 w 1474"/>
                  <a:gd name="T5" fmla="*/ 1304 h 1361"/>
                  <a:gd name="T6" fmla="*/ 453 w 1474"/>
                  <a:gd name="T7" fmla="*/ 1304 h 1361"/>
                  <a:gd name="T8" fmla="*/ 453 w 1474"/>
                  <a:gd name="T9" fmla="*/ 1247 h 1361"/>
                  <a:gd name="T10" fmla="*/ 226 w 1474"/>
                  <a:gd name="T11" fmla="*/ 1247 h 1361"/>
                  <a:gd name="T12" fmla="*/ 226 w 1474"/>
                  <a:gd name="T13" fmla="*/ 1191 h 1361"/>
                  <a:gd name="T14" fmla="*/ 283 w 1474"/>
                  <a:gd name="T15" fmla="*/ 1191 h 1361"/>
                  <a:gd name="T16" fmla="*/ 283 w 1474"/>
                  <a:gd name="T17" fmla="*/ 1134 h 1361"/>
                  <a:gd name="T18" fmla="*/ 340 w 1474"/>
                  <a:gd name="T19" fmla="*/ 1134 h 1361"/>
                  <a:gd name="T20" fmla="*/ 340 w 1474"/>
                  <a:gd name="T21" fmla="*/ 1020 h 1361"/>
                  <a:gd name="T22" fmla="*/ 283 w 1474"/>
                  <a:gd name="T23" fmla="*/ 1020 h 1361"/>
                  <a:gd name="T24" fmla="*/ 283 w 1474"/>
                  <a:gd name="T25" fmla="*/ 907 h 1361"/>
                  <a:gd name="T26" fmla="*/ 340 w 1474"/>
                  <a:gd name="T27" fmla="*/ 907 h 1361"/>
                  <a:gd name="T28" fmla="*/ 340 w 1474"/>
                  <a:gd name="T29" fmla="*/ 850 h 1361"/>
                  <a:gd name="T30" fmla="*/ 113 w 1474"/>
                  <a:gd name="T31" fmla="*/ 850 h 1361"/>
                  <a:gd name="T32" fmla="*/ 113 w 1474"/>
                  <a:gd name="T33" fmla="*/ 794 h 1361"/>
                  <a:gd name="T34" fmla="*/ 0 w 1474"/>
                  <a:gd name="T35" fmla="*/ 794 h 1361"/>
                  <a:gd name="T36" fmla="*/ 0 w 1474"/>
                  <a:gd name="T37" fmla="*/ 340 h 1361"/>
                  <a:gd name="T38" fmla="*/ 113 w 1474"/>
                  <a:gd name="T39" fmla="*/ 340 h 1361"/>
                  <a:gd name="T40" fmla="*/ 113 w 1474"/>
                  <a:gd name="T41" fmla="*/ 283 h 1361"/>
                  <a:gd name="T42" fmla="*/ 226 w 1474"/>
                  <a:gd name="T43" fmla="*/ 283 h 1361"/>
                  <a:gd name="T44" fmla="*/ 226 w 1474"/>
                  <a:gd name="T45" fmla="*/ 227 h 1361"/>
                  <a:gd name="T46" fmla="*/ 283 w 1474"/>
                  <a:gd name="T47" fmla="*/ 227 h 1361"/>
                  <a:gd name="T48" fmla="*/ 283 w 1474"/>
                  <a:gd name="T49" fmla="*/ 170 h 1361"/>
                  <a:gd name="T50" fmla="*/ 340 w 1474"/>
                  <a:gd name="T51" fmla="*/ 170 h 1361"/>
                  <a:gd name="T52" fmla="*/ 340 w 1474"/>
                  <a:gd name="T53" fmla="*/ 113 h 1361"/>
                  <a:gd name="T54" fmla="*/ 453 w 1474"/>
                  <a:gd name="T55" fmla="*/ 113 h 1361"/>
                  <a:gd name="T56" fmla="*/ 453 w 1474"/>
                  <a:gd name="T57" fmla="*/ 170 h 1361"/>
                  <a:gd name="T58" fmla="*/ 964 w 1474"/>
                  <a:gd name="T59" fmla="*/ 170 h 1361"/>
                  <a:gd name="T60" fmla="*/ 964 w 1474"/>
                  <a:gd name="T61" fmla="*/ 113 h 1361"/>
                  <a:gd name="T62" fmla="*/ 1077 w 1474"/>
                  <a:gd name="T63" fmla="*/ 113 h 1361"/>
                  <a:gd name="T64" fmla="*/ 1077 w 1474"/>
                  <a:gd name="T65" fmla="*/ 0 h 1361"/>
                  <a:gd name="T66" fmla="*/ 1134 w 1474"/>
                  <a:gd name="T67" fmla="*/ 0 h 1361"/>
                  <a:gd name="T68" fmla="*/ 1134 w 1474"/>
                  <a:gd name="T69" fmla="*/ 56 h 1361"/>
                  <a:gd name="T70" fmla="*/ 1190 w 1474"/>
                  <a:gd name="T71" fmla="*/ 56 h 1361"/>
                  <a:gd name="T72" fmla="*/ 1190 w 1474"/>
                  <a:gd name="T73" fmla="*/ 113 h 1361"/>
                  <a:gd name="T74" fmla="*/ 1304 w 1474"/>
                  <a:gd name="T75" fmla="*/ 113 h 1361"/>
                  <a:gd name="T76" fmla="*/ 1304 w 1474"/>
                  <a:gd name="T77" fmla="*/ 227 h 1361"/>
                  <a:gd name="T78" fmla="*/ 1360 w 1474"/>
                  <a:gd name="T79" fmla="*/ 227 h 1361"/>
                  <a:gd name="T80" fmla="*/ 1360 w 1474"/>
                  <a:gd name="T81" fmla="*/ 340 h 1361"/>
                  <a:gd name="T82" fmla="*/ 1474 w 1474"/>
                  <a:gd name="T83" fmla="*/ 340 h 1361"/>
                  <a:gd name="T84" fmla="*/ 1474 w 1474"/>
                  <a:gd name="T85" fmla="*/ 453 h 1361"/>
                  <a:gd name="T86" fmla="*/ 1360 w 1474"/>
                  <a:gd name="T87" fmla="*/ 453 h 1361"/>
                  <a:gd name="T88" fmla="*/ 1360 w 1474"/>
                  <a:gd name="T89" fmla="*/ 510 h 1361"/>
                  <a:gd name="T90" fmla="*/ 1247 w 1474"/>
                  <a:gd name="T91" fmla="*/ 510 h 1361"/>
                  <a:gd name="T92" fmla="*/ 1247 w 1474"/>
                  <a:gd name="T93" fmla="*/ 794 h 1361"/>
                  <a:gd name="T94" fmla="*/ 1134 w 1474"/>
                  <a:gd name="T95" fmla="*/ 794 h 1361"/>
                  <a:gd name="T96" fmla="*/ 1134 w 1474"/>
                  <a:gd name="T97" fmla="*/ 737 h 1361"/>
                  <a:gd name="T98" fmla="*/ 1077 w 1474"/>
                  <a:gd name="T99" fmla="*/ 737 h 1361"/>
                  <a:gd name="T100" fmla="*/ 1077 w 1474"/>
                  <a:gd name="T101" fmla="*/ 850 h 1361"/>
                  <a:gd name="T102" fmla="*/ 1020 w 1474"/>
                  <a:gd name="T103" fmla="*/ 850 h 1361"/>
                  <a:gd name="T104" fmla="*/ 1020 w 1474"/>
                  <a:gd name="T105" fmla="*/ 907 h 1361"/>
                  <a:gd name="T106" fmla="*/ 964 w 1474"/>
                  <a:gd name="T107" fmla="*/ 907 h 1361"/>
                  <a:gd name="T108" fmla="*/ 964 w 1474"/>
                  <a:gd name="T109" fmla="*/ 1247 h 1361"/>
                  <a:gd name="T110" fmla="*/ 793 w 1474"/>
                  <a:gd name="T111" fmla="*/ 1247 h 1361"/>
                  <a:gd name="T112" fmla="*/ 793 w 1474"/>
                  <a:gd name="T113" fmla="*/ 1191 h 1361"/>
                  <a:gd name="T114" fmla="*/ 680 w 1474"/>
                  <a:gd name="T115" fmla="*/ 1191 h 1361"/>
                  <a:gd name="T116" fmla="*/ 680 w 1474"/>
                  <a:gd name="T117" fmla="*/ 1361 h 136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</a:cxnLst>
                <a:rect l="0" t="0" r="r" b="b"/>
                <a:pathLst>
                  <a:path w="1474" h="1361">
                    <a:moveTo>
                      <a:pt x="680" y="1361"/>
                    </a:moveTo>
                    <a:lnTo>
                      <a:pt x="510" y="1361"/>
                    </a:lnTo>
                    <a:lnTo>
                      <a:pt x="510" y="1304"/>
                    </a:lnTo>
                    <a:lnTo>
                      <a:pt x="453" y="1304"/>
                    </a:lnTo>
                    <a:lnTo>
                      <a:pt x="453" y="1247"/>
                    </a:lnTo>
                    <a:lnTo>
                      <a:pt x="226" y="1247"/>
                    </a:lnTo>
                    <a:lnTo>
                      <a:pt x="226" y="1191"/>
                    </a:lnTo>
                    <a:lnTo>
                      <a:pt x="283" y="1191"/>
                    </a:lnTo>
                    <a:lnTo>
                      <a:pt x="283" y="1134"/>
                    </a:lnTo>
                    <a:lnTo>
                      <a:pt x="340" y="1134"/>
                    </a:lnTo>
                    <a:lnTo>
                      <a:pt x="340" y="1020"/>
                    </a:lnTo>
                    <a:lnTo>
                      <a:pt x="283" y="1020"/>
                    </a:lnTo>
                    <a:lnTo>
                      <a:pt x="283" y="907"/>
                    </a:lnTo>
                    <a:lnTo>
                      <a:pt x="340" y="907"/>
                    </a:lnTo>
                    <a:lnTo>
                      <a:pt x="340" y="850"/>
                    </a:lnTo>
                    <a:lnTo>
                      <a:pt x="113" y="850"/>
                    </a:lnTo>
                    <a:lnTo>
                      <a:pt x="113" y="794"/>
                    </a:lnTo>
                    <a:lnTo>
                      <a:pt x="0" y="794"/>
                    </a:lnTo>
                    <a:lnTo>
                      <a:pt x="0" y="340"/>
                    </a:lnTo>
                    <a:lnTo>
                      <a:pt x="113" y="340"/>
                    </a:lnTo>
                    <a:lnTo>
                      <a:pt x="113" y="283"/>
                    </a:lnTo>
                    <a:lnTo>
                      <a:pt x="226" y="283"/>
                    </a:lnTo>
                    <a:lnTo>
                      <a:pt x="226" y="227"/>
                    </a:lnTo>
                    <a:lnTo>
                      <a:pt x="283" y="227"/>
                    </a:lnTo>
                    <a:lnTo>
                      <a:pt x="283" y="170"/>
                    </a:lnTo>
                    <a:lnTo>
                      <a:pt x="340" y="170"/>
                    </a:lnTo>
                    <a:lnTo>
                      <a:pt x="340" y="113"/>
                    </a:lnTo>
                    <a:lnTo>
                      <a:pt x="453" y="113"/>
                    </a:lnTo>
                    <a:lnTo>
                      <a:pt x="453" y="170"/>
                    </a:lnTo>
                    <a:lnTo>
                      <a:pt x="964" y="170"/>
                    </a:lnTo>
                    <a:lnTo>
                      <a:pt x="964" y="113"/>
                    </a:lnTo>
                    <a:lnTo>
                      <a:pt x="1077" y="113"/>
                    </a:lnTo>
                    <a:lnTo>
                      <a:pt x="1077" y="0"/>
                    </a:lnTo>
                    <a:lnTo>
                      <a:pt x="1134" y="0"/>
                    </a:lnTo>
                    <a:lnTo>
                      <a:pt x="1134" y="56"/>
                    </a:lnTo>
                    <a:lnTo>
                      <a:pt x="1190" y="56"/>
                    </a:lnTo>
                    <a:lnTo>
                      <a:pt x="1190" y="113"/>
                    </a:lnTo>
                    <a:lnTo>
                      <a:pt x="1304" y="113"/>
                    </a:lnTo>
                    <a:lnTo>
                      <a:pt x="1304" y="227"/>
                    </a:lnTo>
                    <a:lnTo>
                      <a:pt x="1360" y="227"/>
                    </a:lnTo>
                    <a:lnTo>
                      <a:pt x="1360" y="340"/>
                    </a:lnTo>
                    <a:lnTo>
                      <a:pt x="1474" y="340"/>
                    </a:lnTo>
                    <a:lnTo>
                      <a:pt x="1474" y="453"/>
                    </a:lnTo>
                    <a:lnTo>
                      <a:pt x="1360" y="453"/>
                    </a:lnTo>
                    <a:lnTo>
                      <a:pt x="1360" y="510"/>
                    </a:lnTo>
                    <a:lnTo>
                      <a:pt x="1247" y="510"/>
                    </a:lnTo>
                    <a:lnTo>
                      <a:pt x="1247" y="794"/>
                    </a:lnTo>
                    <a:lnTo>
                      <a:pt x="1134" y="794"/>
                    </a:lnTo>
                    <a:lnTo>
                      <a:pt x="1134" y="737"/>
                    </a:lnTo>
                    <a:lnTo>
                      <a:pt x="1077" y="737"/>
                    </a:lnTo>
                    <a:lnTo>
                      <a:pt x="1077" y="850"/>
                    </a:lnTo>
                    <a:lnTo>
                      <a:pt x="1020" y="850"/>
                    </a:lnTo>
                    <a:lnTo>
                      <a:pt x="1020" y="907"/>
                    </a:lnTo>
                    <a:lnTo>
                      <a:pt x="964" y="907"/>
                    </a:lnTo>
                    <a:lnTo>
                      <a:pt x="964" y="1247"/>
                    </a:lnTo>
                    <a:lnTo>
                      <a:pt x="793" y="1247"/>
                    </a:lnTo>
                    <a:lnTo>
                      <a:pt x="793" y="1191"/>
                    </a:lnTo>
                    <a:lnTo>
                      <a:pt x="680" y="1191"/>
                    </a:lnTo>
                    <a:lnTo>
                      <a:pt x="680" y="1361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50" name="Freeform 266"/>
              <p:cNvSpPr>
                <a:spLocks/>
              </p:cNvSpPr>
              <p:nvPr/>
            </p:nvSpPr>
            <p:spPr bwMode="auto">
              <a:xfrm>
                <a:off x="3478" y="3635"/>
                <a:ext cx="510" cy="510"/>
              </a:xfrm>
              <a:custGeom>
                <a:avLst/>
                <a:gdLst>
                  <a:gd name="T0" fmla="*/ 0 w 510"/>
                  <a:gd name="T1" fmla="*/ 0 h 510"/>
                  <a:gd name="T2" fmla="*/ 0 w 510"/>
                  <a:gd name="T3" fmla="*/ 113 h 510"/>
                  <a:gd name="T4" fmla="*/ 56 w 510"/>
                  <a:gd name="T5" fmla="*/ 113 h 510"/>
                  <a:gd name="T6" fmla="*/ 56 w 510"/>
                  <a:gd name="T7" fmla="*/ 284 h 510"/>
                  <a:gd name="T8" fmla="*/ 113 w 510"/>
                  <a:gd name="T9" fmla="*/ 284 h 510"/>
                  <a:gd name="T10" fmla="*/ 113 w 510"/>
                  <a:gd name="T11" fmla="*/ 340 h 510"/>
                  <a:gd name="T12" fmla="*/ 226 w 510"/>
                  <a:gd name="T13" fmla="*/ 340 h 510"/>
                  <a:gd name="T14" fmla="*/ 226 w 510"/>
                  <a:gd name="T15" fmla="*/ 510 h 510"/>
                  <a:gd name="T16" fmla="*/ 340 w 510"/>
                  <a:gd name="T17" fmla="*/ 510 h 510"/>
                  <a:gd name="T18" fmla="*/ 340 w 510"/>
                  <a:gd name="T19" fmla="*/ 454 h 510"/>
                  <a:gd name="T20" fmla="*/ 397 w 510"/>
                  <a:gd name="T21" fmla="*/ 454 h 510"/>
                  <a:gd name="T22" fmla="*/ 397 w 510"/>
                  <a:gd name="T23" fmla="*/ 397 h 510"/>
                  <a:gd name="T24" fmla="*/ 510 w 510"/>
                  <a:gd name="T25" fmla="*/ 397 h 510"/>
                  <a:gd name="T26" fmla="*/ 510 w 510"/>
                  <a:gd name="T27" fmla="*/ 227 h 510"/>
                  <a:gd name="T28" fmla="*/ 453 w 510"/>
                  <a:gd name="T29" fmla="*/ 227 h 510"/>
                  <a:gd name="T30" fmla="*/ 453 w 510"/>
                  <a:gd name="T31" fmla="*/ 170 h 510"/>
                  <a:gd name="T32" fmla="*/ 397 w 510"/>
                  <a:gd name="T33" fmla="*/ 170 h 510"/>
                  <a:gd name="T34" fmla="*/ 397 w 510"/>
                  <a:gd name="T35" fmla="*/ 113 h 510"/>
                  <a:gd name="T36" fmla="*/ 170 w 510"/>
                  <a:gd name="T37" fmla="*/ 113 h 510"/>
                  <a:gd name="T38" fmla="*/ 170 w 510"/>
                  <a:gd name="T39" fmla="*/ 57 h 510"/>
                  <a:gd name="T40" fmla="*/ 113 w 510"/>
                  <a:gd name="T41" fmla="*/ 57 h 510"/>
                  <a:gd name="T42" fmla="*/ 113 w 510"/>
                  <a:gd name="T43" fmla="*/ 0 h 510"/>
                  <a:gd name="T44" fmla="*/ 0 w 510"/>
                  <a:gd name="T45" fmla="*/ 0 h 5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</a:cxnLst>
                <a:rect l="0" t="0" r="r" b="b"/>
                <a:pathLst>
                  <a:path w="510" h="510">
                    <a:moveTo>
                      <a:pt x="0" y="0"/>
                    </a:moveTo>
                    <a:lnTo>
                      <a:pt x="0" y="113"/>
                    </a:lnTo>
                    <a:lnTo>
                      <a:pt x="56" y="113"/>
                    </a:lnTo>
                    <a:lnTo>
                      <a:pt x="56" y="284"/>
                    </a:lnTo>
                    <a:lnTo>
                      <a:pt x="113" y="284"/>
                    </a:lnTo>
                    <a:lnTo>
                      <a:pt x="113" y="340"/>
                    </a:lnTo>
                    <a:lnTo>
                      <a:pt x="226" y="340"/>
                    </a:lnTo>
                    <a:lnTo>
                      <a:pt x="226" y="510"/>
                    </a:lnTo>
                    <a:lnTo>
                      <a:pt x="340" y="510"/>
                    </a:lnTo>
                    <a:lnTo>
                      <a:pt x="340" y="454"/>
                    </a:lnTo>
                    <a:lnTo>
                      <a:pt x="397" y="454"/>
                    </a:lnTo>
                    <a:lnTo>
                      <a:pt x="397" y="397"/>
                    </a:lnTo>
                    <a:lnTo>
                      <a:pt x="510" y="397"/>
                    </a:lnTo>
                    <a:lnTo>
                      <a:pt x="510" y="227"/>
                    </a:lnTo>
                    <a:lnTo>
                      <a:pt x="453" y="227"/>
                    </a:lnTo>
                    <a:lnTo>
                      <a:pt x="453" y="170"/>
                    </a:lnTo>
                    <a:lnTo>
                      <a:pt x="397" y="170"/>
                    </a:lnTo>
                    <a:lnTo>
                      <a:pt x="397" y="113"/>
                    </a:lnTo>
                    <a:lnTo>
                      <a:pt x="170" y="113"/>
                    </a:lnTo>
                    <a:lnTo>
                      <a:pt x="170" y="57"/>
                    </a:lnTo>
                    <a:lnTo>
                      <a:pt x="113" y="57"/>
                    </a:lnTo>
                    <a:lnTo>
                      <a:pt x="113" y="0"/>
                    </a:lnTo>
                    <a:lnTo>
                      <a:pt x="0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51" name="Freeform 267"/>
              <p:cNvSpPr>
                <a:spLocks/>
              </p:cNvSpPr>
              <p:nvPr/>
            </p:nvSpPr>
            <p:spPr bwMode="auto">
              <a:xfrm>
                <a:off x="3251" y="3408"/>
                <a:ext cx="397" cy="170"/>
              </a:xfrm>
              <a:custGeom>
                <a:avLst/>
                <a:gdLst>
                  <a:gd name="T0" fmla="*/ 397 w 397"/>
                  <a:gd name="T1" fmla="*/ 57 h 170"/>
                  <a:gd name="T2" fmla="*/ 340 w 397"/>
                  <a:gd name="T3" fmla="*/ 57 h 170"/>
                  <a:gd name="T4" fmla="*/ 340 w 397"/>
                  <a:gd name="T5" fmla="*/ 0 h 170"/>
                  <a:gd name="T6" fmla="*/ 227 w 397"/>
                  <a:gd name="T7" fmla="*/ 0 h 170"/>
                  <a:gd name="T8" fmla="*/ 227 w 397"/>
                  <a:gd name="T9" fmla="*/ 57 h 170"/>
                  <a:gd name="T10" fmla="*/ 113 w 397"/>
                  <a:gd name="T11" fmla="*/ 57 h 170"/>
                  <a:gd name="T12" fmla="*/ 113 w 397"/>
                  <a:gd name="T13" fmla="*/ 114 h 170"/>
                  <a:gd name="T14" fmla="*/ 0 w 397"/>
                  <a:gd name="T15" fmla="*/ 114 h 170"/>
                  <a:gd name="T16" fmla="*/ 0 w 397"/>
                  <a:gd name="T17" fmla="*/ 170 h 170"/>
                  <a:gd name="T18" fmla="*/ 340 w 397"/>
                  <a:gd name="T19" fmla="*/ 170 h 170"/>
                  <a:gd name="T20" fmla="*/ 340 w 397"/>
                  <a:gd name="T21" fmla="*/ 114 h 170"/>
                  <a:gd name="T22" fmla="*/ 397 w 397"/>
                  <a:gd name="T23" fmla="*/ 114 h 170"/>
                  <a:gd name="T24" fmla="*/ 397 w 397"/>
                  <a:gd name="T25" fmla="*/ 57 h 17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397" h="170">
                    <a:moveTo>
                      <a:pt x="397" y="57"/>
                    </a:moveTo>
                    <a:lnTo>
                      <a:pt x="340" y="57"/>
                    </a:lnTo>
                    <a:lnTo>
                      <a:pt x="340" y="0"/>
                    </a:lnTo>
                    <a:lnTo>
                      <a:pt x="227" y="0"/>
                    </a:lnTo>
                    <a:lnTo>
                      <a:pt x="227" y="57"/>
                    </a:lnTo>
                    <a:lnTo>
                      <a:pt x="113" y="57"/>
                    </a:lnTo>
                    <a:lnTo>
                      <a:pt x="113" y="114"/>
                    </a:lnTo>
                    <a:lnTo>
                      <a:pt x="0" y="114"/>
                    </a:lnTo>
                    <a:lnTo>
                      <a:pt x="0" y="170"/>
                    </a:lnTo>
                    <a:lnTo>
                      <a:pt x="340" y="170"/>
                    </a:lnTo>
                    <a:lnTo>
                      <a:pt x="340" y="114"/>
                    </a:lnTo>
                    <a:lnTo>
                      <a:pt x="397" y="114"/>
                    </a:lnTo>
                    <a:lnTo>
                      <a:pt x="397" y="57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53" name="Freeform 269"/>
              <p:cNvSpPr>
                <a:spLocks/>
              </p:cNvSpPr>
              <p:nvPr/>
            </p:nvSpPr>
            <p:spPr bwMode="auto">
              <a:xfrm>
                <a:off x="2400" y="3692"/>
                <a:ext cx="908" cy="340"/>
              </a:xfrm>
              <a:custGeom>
                <a:avLst/>
                <a:gdLst>
                  <a:gd name="T0" fmla="*/ 908 w 908"/>
                  <a:gd name="T1" fmla="*/ 113 h 340"/>
                  <a:gd name="T2" fmla="*/ 737 w 908"/>
                  <a:gd name="T3" fmla="*/ 113 h 340"/>
                  <a:gd name="T4" fmla="*/ 737 w 908"/>
                  <a:gd name="T5" fmla="*/ 56 h 340"/>
                  <a:gd name="T6" fmla="*/ 681 w 908"/>
                  <a:gd name="T7" fmla="*/ 56 h 340"/>
                  <a:gd name="T8" fmla="*/ 681 w 908"/>
                  <a:gd name="T9" fmla="*/ 0 h 340"/>
                  <a:gd name="T10" fmla="*/ 340 w 908"/>
                  <a:gd name="T11" fmla="*/ 0 h 340"/>
                  <a:gd name="T12" fmla="*/ 340 w 908"/>
                  <a:gd name="T13" fmla="*/ 56 h 340"/>
                  <a:gd name="T14" fmla="*/ 227 w 908"/>
                  <a:gd name="T15" fmla="*/ 56 h 340"/>
                  <a:gd name="T16" fmla="*/ 227 w 908"/>
                  <a:gd name="T17" fmla="*/ 113 h 340"/>
                  <a:gd name="T18" fmla="*/ 170 w 908"/>
                  <a:gd name="T19" fmla="*/ 113 h 340"/>
                  <a:gd name="T20" fmla="*/ 170 w 908"/>
                  <a:gd name="T21" fmla="*/ 227 h 340"/>
                  <a:gd name="T22" fmla="*/ 57 w 908"/>
                  <a:gd name="T23" fmla="*/ 227 h 340"/>
                  <a:gd name="T24" fmla="*/ 57 w 908"/>
                  <a:gd name="T25" fmla="*/ 283 h 340"/>
                  <a:gd name="T26" fmla="*/ 0 w 908"/>
                  <a:gd name="T27" fmla="*/ 283 h 340"/>
                  <a:gd name="T28" fmla="*/ 0 w 908"/>
                  <a:gd name="T29" fmla="*/ 340 h 340"/>
                  <a:gd name="T30" fmla="*/ 170 w 908"/>
                  <a:gd name="T31" fmla="*/ 340 h 340"/>
                  <a:gd name="T32" fmla="*/ 170 w 908"/>
                  <a:gd name="T33" fmla="*/ 283 h 340"/>
                  <a:gd name="T34" fmla="*/ 454 w 908"/>
                  <a:gd name="T35" fmla="*/ 283 h 340"/>
                  <a:gd name="T36" fmla="*/ 454 w 908"/>
                  <a:gd name="T37" fmla="*/ 227 h 340"/>
                  <a:gd name="T38" fmla="*/ 794 w 908"/>
                  <a:gd name="T39" fmla="*/ 227 h 340"/>
                  <a:gd name="T40" fmla="*/ 794 w 908"/>
                  <a:gd name="T41" fmla="*/ 170 h 340"/>
                  <a:gd name="T42" fmla="*/ 908 w 908"/>
                  <a:gd name="T43" fmla="*/ 170 h 340"/>
                  <a:gd name="T44" fmla="*/ 908 w 908"/>
                  <a:gd name="T45" fmla="*/ 113 h 3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</a:cxnLst>
                <a:rect l="0" t="0" r="r" b="b"/>
                <a:pathLst>
                  <a:path w="908" h="340">
                    <a:moveTo>
                      <a:pt x="908" y="113"/>
                    </a:moveTo>
                    <a:lnTo>
                      <a:pt x="737" y="113"/>
                    </a:lnTo>
                    <a:lnTo>
                      <a:pt x="737" y="56"/>
                    </a:lnTo>
                    <a:lnTo>
                      <a:pt x="681" y="56"/>
                    </a:lnTo>
                    <a:lnTo>
                      <a:pt x="681" y="0"/>
                    </a:lnTo>
                    <a:lnTo>
                      <a:pt x="340" y="0"/>
                    </a:lnTo>
                    <a:lnTo>
                      <a:pt x="340" y="56"/>
                    </a:lnTo>
                    <a:lnTo>
                      <a:pt x="227" y="56"/>
                    </a:lnTo>
                    <a:lnTo>
                      <a:pt x="227" y="113"/>
                    </a:lnTo>
                    <a:lnTo>
                      <a:pt x="170" y="113"/>
                    </a:lnTo>
                    <a:lnTo>
                      <a:pt x="170" y="227"/>
                    </a:lnTo>
                    <a:lnTo>
                      <a:pt x="57" y="227"/>
                    </a:lnTo>
                    <a:lnTo>
                      <a:pt x="57" y="283"/>
                    </a:lnTo>
                    <a:lnTo>
                      <a:pt x="0" y="283"/>
                    </a:lnTo>
                    <a:lnTo>
                      <a:pt x="0" y="340"/>
                    </a:lnTo>
                    <a:lnTo>
                      <a:pt x="170" y="340"/>
                    </a:lnTo>
                    <a:lnTo>
                      <a:pt x="170" y="283"/>
                    </a:lnTo>
                    <a:lnTo>
                      <a:pt x="454" y="283"/>
                    </a:lnTo>
                    <a:lnTo>
                      <a:pt x="454" y="227"/>
                    </a:lnTo>
                    <a:lnTo>
                      <a:pt x="794" y="227"/>
                    </a:lnTo>
                    <a:lnTo>
                      <a:pt x="794" y="170"/>
                    </a:lnTo>
                    <a:lnTo>
                      <a:pt x="908" y="170"/>
                    </a:lnTo>
                    <a:lnTo>
                      <a:pt x="908" y="113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54" name="Freeform 270"/>
              <p:cNvSpPr>
                <a:spLocks/>
              </p:cNvSpPr>
              <p:nvPr/>
            </p:nvSpPr>
            <p:spPr bwMode="auto">
              <a:xfrm>
                <a:off x="1890" y="3862"/>
                <a:ext cx="1701" cy="680"/>
              </a:xfrm>
              <a:custGeom>
                <a:avLst/>
                <a:gdLst>
                  <a:gd name="T0" fmla="*/ 1701 w 1701"/>
                  <a:gd name="T1" fmla="*/ 454 h 680"/>
                  <a:gd name="T2" fmla="*/ 1701 w 1701"/>
                  <a:gd name="T3" fmla="*/ 170 h 680"/>
                  <a:gd name="T4" fmla="*/ 1644 w 1701"/>
                  <a:gd name="T5" fmla="*/ 170 h 680"/>
                  <a:gd name="T6" fmla="*/ 1644 w 1701"/>
                  <a:gd name="T7" fmla="*/ 57 h 680"/>
                  <a:gd name="T8" fmla="*/ 1474 w 1701"/>
                  <a:gd name="T9" fmla="*/ 57 h 680"/>
                  <a:gd name="T10" fmla="*/ 1474 w 1701"/>
                  <a:gd name="T11" fmla="*/ 0 h 680"/>
                  <a:gd name="T12" fmla="*/ 1304 w 1701"/>
                  <a:gd name="T13" fmla="*/ 0 h 680"/>
                  <a:gd name="T14" fmla="*/ 1304 w 1701"/>
                  <a:gd name="T15" fmla="*/ 57 h 680"/>
                  <a:gd name="T16" fmla="*/ 964 w 1701"/>
                  <a:gd name="T17" fmla="*/ 57 h 680"/>
                  <a:gd name="T18" fmla="*/ 964 w 1701"/>
                  <a:gd name="T19" fmla="*/ 113 h 680"/>
                  <a:gd name="T20" fmla="*/ 680 w 1701"/>
                  <a:gd name="T21" fmla="*/ 113 h 680"/>
                  <a:gd name="T22" fmla="*/ 680 w 1701"/>
                  <a:gd name="T23" fmla="*/ 170 h 680"/>
                  <a:gd name="T24" fmla="*/ 510 w 1701"/>
                  <a:gd name="T25" fmla="*/ 170 h 680"/>
                  <a:gd name="T26" fmla="*/ 510 w 1701"/>
                  <a:gd name="T27" fmla="*/ 113 h 680"/>
                  <a:gd name="T28" fmla="*/ 454 w 1701"/>
                  <a:gd name="T29" fmla="*/ 113 h 680"/>
                  <a:gd name="T30" fmla="*/ 454 w 1701"/>
                  <a:gd name="T31" fmla="*/ 170 h 680"/>
                  <a:gd name="T32" fmla="*/ 340 w 1701"/>
                  <a:gd name="T33" fmla="*/ 170 h 680"/>
                  <a:gd name="T34" fmla="*/ 340 w 1701"/>
                  <a:gd name="T35" fmla="*/ 227 h 680"/>
                  <a:gd name="T36" fmla="*/ 283 w 1701"/>
                  <a:gd name="T37" fmla="*/ 227 h 680"/>
                  <a:gd name="T38" fmla="*/ 283 w 1701"/>
                  <a:gd name="T39" fmla="*/ 283 h 680"/>
                  <a:gd name="T40" fmla="*/ 170 w 1701"/>
                  <a:gd name="T41" fmla="*/ 283 h 680"/>
                  <a:gd name="T42" fmla="*/ 170 w 1701"/>
                  <a:gd name="T43" fmla="*/ 340 h 680"/>
                  <a:gd name="T44" fmla="*/ 113 w 1701"/>
                  <a:gd name="T45" fmla="*/ 340 h 680"/>
                  <a:gd name="T46" fmla="*/ 57 w 1701"/>
                  <a:gd name="T47" fmla="*/ 340 h 680"/>
                  <a:gd name="T48" fmla="*/ 57 w 1701"/>
                  <a:gd name="T49" fmla="*/ 397 h 680"/>
                  <a:gd name="T50" fmla="*/ 0 w 1701"/>
                  <a:gd name="T51" fmla="*/ 397 h 680"/>
                  <a:gd name="T52" fmla="*/ 0 w 1701"/>
                  <a:gd name="T53" fmla="*/ 510 h 680"/>
                  <a:gd name="T54" fmla="*/ 57 w 1701"/>
                  <a:gd name="T55" fmla="*/ 510 h 680"/>
                  <a:gd name="T56" fmla="*/ 57 w 1701"/>
                  <a:gd name="T57" fmla="*/ 454 h 680"/>
                  <a:gd name="T58" fmla="*/ 113 w 1701"/>
                  <a:gd name="T59" fmla="*/ 454 h 680"/>
                  <a:gd name="T60" fmla="*/ 113 w 1701"/>
                  <a:gd name="T61" fmla="*/ 680 h 680"/>
                  <a:gd name="T62" fmla="*/ 170 w 1701"/>
                  <a:gd name="T63" fmla="*/ 680 h 680"/>
                  <a:gd name="T64" fmla="*/ 170 w 1701"/>
                  <a:gd name="T65" fmla="*/ 624 h 680"/>
                  <a:gd name="T66" fmla="*/ 283 w 1701"/>
                  <a:gd name="T67" fmla="*/ 624 h 680"/>
                  <a:gd name="T68" fmla="*/ 283 w 1701"/>
                  <a:gd name="T69" fmla="*/ 454 h 680"/>
                  <a:gd name="T70" fmla="*/ 340 w 1701"/>
                  <a:gd name="T71" fmla="*/ 454 h 680"/>
                  <a:gd name="T72" fmla="*/ 340 w 1701"/>
                  <a:gd name="T73" fmla="*/ 340 h 680"/>
                  <a:gd name="T74" fmla="*/ 510 w 1701"/>
                  <a:gd name="T75" fmla="*/ 340 h 680"/>
                  <a:gd name="T76" fmla="*/ 510 w 1701"/>
                  <a:gd name="T77" fmla="*/ 283 h 680"/>
                  <a:gd name="T78" fmla="*/ 907 w 1701"/>
                  <a:gd name="T79" fmla="*/ 283 h 680"/>
                  <a:gd name="T80" fmla="*/ 964 w 1701"/>
                  <a:gd name="T81" fmla="*/ 283 h 680"/>
                  <a:gd name="T82" fmla="*/ 964 w 1701"/>
                  <a:gd name="T83" fmla="*/ 227 h 680"/>
                  <a:gd name="T84" fmla="*/ 1077 w 1701"/>
                  <a:gd name="T85" fmla="*/ 227 h 680"/>
                  <a:gd name="T86" fmla="*/ 1077 w 1701"/>
                  <a:gd name="T87" fmla="*/ 170 h 680"/>
                  <a:gd name="T88" fmla="*/ 1134 w 1701"/>
                  <a:gd name="T89" fmla="*/ 170 h 680"/>
                  <a:gd name="T90" fmla="*/ 1134 w 1701"/>
                  <a:gd name="T91" fmla="*/ 283 h 680"/>
                  <a:gd name="T92" fmla="*/ 1077 w 1701"/>
                  <a:gd name="T93" fmla="*/ 283 h 680"/>
                  <a:gd name="T94" fmla="*/ 1077 w 1701"/>
                  <a:gd name="T95" fmla="*/ 340 h 680"/>
                  <a:gd name="T96" fmla="*/ 1191 w 1701"/>
                  <a:gd name="T97" fmla="*/ 340 h 680"/>
                  <a:gd name="T98" fmla="*/ 1191 w 1701"/>
                  <a:gd name="T99" fmla="*/ 397 h 680"/>
                  <a:gd name="T100" fmla="*/ 1247 w 1701"/>
                  <a:gd name="T101" fmla="*/ 397 h 680"/>
                  <a:gd name="T102" fmla="*/ 1247 w 1701"/>
                  <a:gd name="T103" fmla="*/ 454 h 680"/>
                  <a:gd name="T104" fmla="*/ 1418 w 1701"/>
                  <a:gd name="T105" fmla="*/ 454 h 680"/>
                  <a:gd name="T106" fmla="*/ 1418 w 1701"/>
                  <a:gd name="T107" fmla="*/ 567 h 680"/>
                  <a:gd name="T108" fmla="*/ 1588 w 1701"/>
                  <a:gd name="T109" fmla="*/ 567 h 680"/>
                  <a:gd name="T110" fmla="*/ 1588 w 1701"/>
                  <a:gd name="T111" fmla="*/ 510 h 680"/>
                  <a:gd name="T112" fmla="*/ 1644 w 1701"/>
                  <a:gd name="T113" fmla="*/ 510 h 680"/>
                  <a:gd name="T114" fmla="*/ 1644 w 1701"/>
                  <a:gd name="T115" fmla="*/ 454 h 680"/>
                  <a:gd name="T116" fmla="*/ 1701 w 1701"/>
                  <a:gd name="T117" fmla="*/ 454 h 68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</a:cxnLst>
                <a:rect l="0" t="0" r="r" b="b"/>
                <a:pathLst>
                  <a:path w="1701" h="680">
                    <a:moveTo>
                      <a:pt x="1701" y="454"/>
                    </a:moveTo>
                    <a:lnTo>
                      <a:pt x="1701" y="170"/>
                    </a:lnTo>
                    <a:lnTo>
                      <a:pt x="1644" y="170"/>
                    </a:lnTo>
                    <a:lnTo>
                      <a:pt x="1644" y="57"/>
                    </a:lnTo>
                    <a:lnTo>
                      <a:pt x="1474" y="57"/>
                    </a:lnTo>
                    <a:lnTo>
                      <a:pt x="1474" y="0"/>
                    </a:lnTo>
                    <a:lnTo>
                      <a:pt x="1304" y="0"/>
                    </a:lnTo>
                    <a:lnTo>
                      <a:pt x="1304" y="57"/>
                    </a:lnTo>
                    <a:lnTo>
                      <a:pt x="964" y="57"/>
                    </a:lnTo>
                    <a:lnTo>
                      <a:pt x="964" y="113"/>
                    </a:lnTo>
                    <a:lnTo>
                      <a:pt x="680" y="113"/>
                    </a:lnTo>
                    <a:lnTo>
                      <a:pt x="680" y="170"/>
                    </a:lnTo>
                    <a:lnTo>
                      <a:pt x="510" y="170"/>
                    </a:lnTo>
                    <a:lnTo>
                      <a:pt x="510" y="113"/>
                    </a:lnTo>
                    <a:lnTo>
                      <a:pt x="454" y="113"/>
                    </a:lnTo>
                    <a:lnTo>
                      <a:pt x="454" y="170"/>
                    </a:lnTo>
                    <a:lnTo>
                      <a:pt x="340" y="170"/>
                    </a:lnTo>
                    <a:lnTo>
                      <a:pt x="340" y="227"/>
                    </a:lnTo>
                    <a:lnTo>
                      <a:pt x="283" y="227"/>
                    </a:lnTo>
                    <a:lnTo>
                      <a:pt x="283" y="283"/>
                    </a:lnTo>
                    <a:lnTo>
                      <a:pt x="170" y="283"/>
                    </a:lnTo>
                    <a:lnTo>
                      <a:pt x="170" y="340"/>
                    </a:lnTo>
                    <a:lnTo>
                      <a:pt x="113" y="340"/>
                    </a:lnTo>
                    <a:lnTo>
                      <a:pt x="57" y="340"/>
                    </a:lnTo>
                    <a:lnTo>
                      <a:pt x="57" y="397"/>
                    </a:lnTo>
                    <a:lnTo>
                      <a:pt x="0" y="397"/>
                    </a:lnTo>
                    <a:lnTo>
                      <a:pt x="0" y="510"/>
                    </a:lnTo>
                    <a:lnTo>
                      <a:pt x="57" y="510"/>
                    </a:lnTo>
                    <a:lnTo>
                      <a:pt x="57" y="454"/>
                    </a:lnTo>
                    <a:lnTo>
                      <a:pt x="113" y="454"/>
                    </a:lnTo>
                    <a:lnTo>
                      <a:pt x="113" y="680"/>
                    </a:lnTo>
                    <a:lnTo>
                      <a:pt x="170" y="680"/>
                    </a:lnTo>
                    <a:lnTo>
                      <a:pt x="170" y="624"/>
                    </a:lnTo>
                    <a:lnTo>
                      <a:pt x="283" y="624"/>
                    </a:lnTo>
                    <a:lnTo>
                      <a:pt x="283" y="454"/>
                    </a:lnTo>
                    <a:lnTo>
                      <a:pt x="340" y="454"/>
                    </a:lnTo>
                    <a:lnTo>
                      <a:pt x="340" y="340"/>
                    </a:lnTo>
                    <a:lnTo>
                      <a:pt x="510" y="340"/>
                    </a:lnTo>
                    <a:lnTo>
                      <a:pt x="510" y="283"/>
                    </a:lnTo>
                    <a:lnTo>
                      <a:pt x="907" y="283"/>
                    </a:lnTo>
                    <a:lnTo>
                      <a:pt x="964" y="283"/>
                    </a:lnTo>
                    <a:lnTo>
                      <a:pt x="964" y="227"/>
                    </a:lnTo>
                    <a:lnTo>
                      <a:pt x="1077" y="227"/>
                    </a:lnTo>
                    <a:lnTo>
                      <a:pt x="1077" y="170"/>
                    </a:lnTo>
                    <a:lnTo>
                      <a:pt x="1134" y="170"/>
                    </a:lnTo>
                    <a:lnTo>
                      <a:pt x="1134" y="283"/>
                    </a:lnTo>
                    <a:lnTo>
                      <a:pt x="1077" y="283"/>
                    </a:lnTo>
                    <a:lnTo>
                      <a:pt x="1077" y="340"/>
                    </a:lnTo>
                    <a:lnTo>
                      <a:pt x="1191" y="340"/>
                    </a:lnTo>
                    <a:lnTo>
                      <a:pt x="1191" y="397"/>
                    </a:lnTo>
                    <a:lnTo>
                      <a:pt x="1247" y="397"/>
                    </a:lnTo>
                    <a:lnTo>
                      <a:pt x="1247" y="454"/>
                    </a:lnTo>
                    <a:lnTo>
                      <a:pt x="1418" y="454"/>
                    </a:lnTo>
                    <a:lnTo>
                      <a:pt x="1418" y="567"/>
                    </a:lnTo>
                    <a:lnTo>
                      <a:pt x="1588" y="567"/>
                    </a:lnTo>
                    <a:lnTo>
                      <a:pt x="1588" y="510"/>
                    </a:lnTo>
                    <a:lnTo>
                      <a:pt x="1644" y="510"/>
                    </a:lnTo>
                    <a:lnTo>
                      <a:pt x="1644" y="454"/>
                    </a:lnTo>
                    <a:lnTo>
                      <a:pt x="1701" y="454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55" name="Freeform 271"/>
              <p:cNvSpPr>
                <a:spLocks/>
              </p:cNvSpPr>
              <p:nvPr/>
            </p:nvSpPr>
            <p:spPr bwMode="auto">
              <a:xfrm>
                <a:off x="2514" y="4259"/>
                <a:ext cx="2098" cy="1304"/>
              </a:xfrm>
              <a:custGeom>
                <a:avLst/>
                <a:gdLst>
                  <a:gd name="T0" fmla="*/ 1984 w 2098"/>
                  <a:gd name="T1" fmla="*/ 737 h 1304"/>
                  <a:gd name="T2" fmla="*/ 2041 w 2098"/>
                  <a:gd name="T3" fmla="*/ 680 h 1304"/>
                  <a:gd name="T4" fmla="*/ 2098 w 2098"/>
                  <a:gd name="T5" fmla="*/ 567 h 1304"/>
                  <a:gd name="T6" fmla="*/ 2041 w 2098"/>
                  <a:gd name="T7" fmla="*/ 453 h 1304"/>
                  <a:gd name="T8" fmla="*/ 2098 w 2098"/>
                  <a:gd name="T9" fmla="*/ 227 h 1304"/>
                  <a:gd name="T10" fmla="*/ 2041 w 2098"/>
                  <a:gd name="T11" fmla="*/ 170 h 1304"/>
                  <a:gd name="T12" fmla="*/ 1984 w 2098"/>
                  <a:gd name="T13" fmla="*/ 113 h 1304"/>
                  <a:gd name="T14" fmla="*/ 1644 w 2098"/>
                  <a:gd name="T15" fmla="*/ 57 h 1304"/>
                  <a:gd name="T16" fmla="*/ 1587 w 2098"/>
                  <a:gd name="T17" fmla="*/ 113 h 1304"/>
                  <a:gd name="T18" fmla="*/ 1361 w 2098"/>
                  <a:gd name="T19" fmla="*/ 170 h 1304"/>
                  <a:gd name="T20" fmla="*/ 1190 w 2098"/>
                  <a:gd name="T21" fmla="*/ 113 h 1304"/>
                  <a:gd name="T22" fmla="*/ 1134 w 2098"/>
                  <a:gd name="T23" fmla="*/ 0 h 1304"/>
                  <a:gd name="T24" fmla="*/ 1077 w 2098"/>
                  <a:gd name="T25" fmla="*/ 57 h 1304"/>
                  <a:gd name="T26" fmla="*/ 1020 w 2098"/>
                  <a:gd name="T27" fmla="*/ 113 h 1304"/>
                  <a:gd name="T28" fmla="*/ 964 w 2098"/>
                  <a:gd name="T29" fmla="*/ 170 h 1304"/>
                  <a:gd name="T30" fmla="*/ 794 w 2098"/>
                  <a:gd name="T31" fmla="*/ 283 h 1304"/>
                  <a:gd name="T32" fmla="*/ 737 w 2098"/>
                  <a:gd name="T33" fmla="*/ 340 h 1304"/>
                  <a:gd name="T34" fmla="*/ 623 w 2098"/>
                  <a:gd name="T35" fmla="*/ 283 h 1304"/>
                  <a:gd name="T36" fmla="*/ 567 w 2098"/>
                  <a:gd name="T37" fmla="*/ 113 h 1304"/>
                  <a:gd name="T38" fmla="*/ 510 w 2098"/>
                  <a:gd name="T39" fmla="*/ 0 h 1304"/>
                  <a:gd name="T40" fmla="*/ 283 w 2098"/>
                  <a:gd name="T41" fmla="*/ 113 h 1304"/>
                  <a:gd name="T42" fmla="*/ 226 w 2098"/>
                  <a:gd name="T43" fmla="*/ 170 h 1304"/>
                  <a:gd name="T44" fmla="*/ 170 w 2098"/>
                  <a:gd name="T45" fmla="*/ 283 h 1304"/>
                  <a:gd name="T46" fmla="*/ 56 w 2098"/>
                  <a:gd name="T47" fmla="*/ 340 h 1304"/>
                  <a:gd name="T48" fmla="*/ 0 w 2098"/>
                  <a:gd name="T49" fmla="*/ 397 h 1304"/>
                  <a:gd name="T50" fmla="*/ 113 w 2098"/>
                  <a:gd name="T51" fmla="*/ 453 h 1304"/>
                  <a:gd name="T52" fmla="*/ 170 w 2098"/>
                  <a:gd name="T53" fmla="*/ 510 h 1304"/>
                  <a:gd name="T54" fmla="*/ 56 w 2098"/>
                  <a:gd name="T55" fmla="*/ 624 h 1304"/>
                  <a:gd name="T56" fmla="*/ 170 w 2098"/>
                  <a:gd name="T57" fmla="*/ 850 h 1304"/>
                  <a:gd name="T58" fmla="*/ 113 w 2098"/>
                  <a:gd name="T59" fmla="*/ 907 h 1304"/>
                  <a:gd name="T60" fmla="*/ 56 w 2098"/>
                  <a:gd name="T61" fmla="*/ 964 h 1304"/>
                  <a:gd name="T62" fmla="*/ 0 w 2098"/>
                  <a:gd name="T63" fmla="*/ 1191 h 1304"/>
                  <a:gd name="T64" fmla="*/ 56 w 2098"/>
                  <a:gd name="T65" fmla="*/ 1134 h 1304"/>
                  <a:gd name="T66" fmla="*/ 397 w 2098"/>
                  <a:gd name="T67" fmla="*/ 1191 h 1304"/>
                  <a:gd name="T68" fmla="*/ 453 w 2098"/>
                  <a:gd name="T69" fmla="*/ 1134 h 1304"/>
                  <a:gd name="T70" fmla="*/ 567 w 2098"/>
                  <a:gd name="T71" fmla="*/ 1304 h 1304"/>
                  <a:gd name="T72" fmla="*/ 737 w 2098"/>
                  <a:gd name="T73" fmla="*/ 1134 h 1304"/>
                  <a:gd name="T74" fmla="*/ 794 w 2098"/>
                  <a:gd name="T75" fmla="*/ 1077 h 1304"/>
                  <a:gd name="T76" fmla="*/ 907 w 2098"/>
                  <a:gd name="T77" fmla="*/ 964 h 1304"/>
                  <a:gd name="T78" fmla="*/ 850 w 2098"/>
                  <a:gd name="T79" fmla="*/ 737 h 1304"/>
                  <a:gd name="T80" fmla="*/ 907 w 2098"/>
                  <a:gd name="T81" fmla="*/ 624 h 1304"/>
                  <a:gd name="T82" fmla="*/ 964 w 2098"/>
                  <a:gd name="T83" fmla="*/ 567 h 1304"/>
                  <a:gd name="T84" fmla="*/ 1077 w 2098"/>
                  <a:gd name="T85" fmla="*/ 510 h 1304"/>
                  <a:gd name="T86" fmla="*/ 1474 w 2098"/>
                  <a:gd name="T87" fmla="*/ 624 h 1304"/>
                  <a:gd name="T88" fmla="*/ 1587 w 2098"/>
                  <a:gd name="T89" fmla="*/ 794 h 1304"/>
                  <a:gd name="T90" fmla="*/ 1814 w 2098"/>
                  <a:gd name="T91" fmla="*/ 737 h 1304"/>
                  <a:gd name="T92" fmla="*/ 1928 w 2098"/>
                  <a:gd name="T93" fmla="*/ 794 h 130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</a:cxnLst>
                <a:rect l="0" t="0" r="r" b="b"/>
                <a:pathLst>
                  <a:path w="2098" h="1304">
                    <a:moveTo>
                      <a:pt x="1984" y="794"/>
                    </a:moveTo>
                    <a:lnTo>
                      <a:pt x="1984" y="737"/>
                    </a:lnTo>
                    <a:lnTo>
                      <a:pt x="2041" y="737"/>
                    </a:lnTo>
                    <a:lnTo>
                      <a:pt x="2041" y="680"/>
                    </a:lnTo>
                    <a:lnTo>
                      <a:pt x="2098" y="680"/>
                    </a:lnTo>
                    <a:lnTo>
                      <a:pt x="2098" y="567"/>
                    </a:lnTo>
                    <a:lnTo>
                      <a:pt x="2041" y="567"/>
                    </a:lnTo>
                    <a:lnTo>
                      <a:pt x="2041" y="453"/>
                    </a:lnTo>
                    <a:lnTo>
                      <a:pt x="2098" y="453"/>
                    </a:lnTo>
                    <a:lnTo>
                      <a:pt x="2098" y="227"/>
                    </a:lnTo>
                    <a:lnTo>
                      <a:pt x="2041" y="227"/>
                    </a:lnTo>
                    <a:lnTo>
                      <a:pt x="2041" y="170"/>
                    </a:lnTo>
                    <a:lnTo>
                      <a:pt x="1984" y="170"/>
                    </a:lnTo>
                    <a:lnTo>
                      <a:pt x="1984" y="113"/>
                    </a:lnTo>
                    <a:lnTo>
                      <a:pt x="1644" y="113"/>
                    </a:lnTo>
                    <a:lnTo>
                      <a:pt x="1644" y="57"/>
                    </a:lnTo>
                    <a:lnTo>
                      <a:pt x="1587" y="57"/>
                    </a:lnTo>
                    <a:lnTo>
                      <a:pt x="1587" y="113"/>
                    </a:lnTo>
                    <a:lnTo>
                      <a:pt x="1361" y="113"/>
                    </a:lnTo>
                    <a:lnTo>
                      <a:pt x="1361" y="170"/>
                    </a:lnTo>
                    <a:lnTo>
                      <a:pt x="1190" y="170"/>
                    </a:lnTo>
                    <a:lnTo>
                      <a:pt x="1190" y="113"/>
                    </a:lnTo>
                    <a:lnTo>
                      <a:pt x="1134" y="113"/>
                    </a:lnTo>
                    <a:lnTo>
                      <a:pt x="1134" y="0"/>
                    </a:lnTo>
                    <a:lnTo>
                      <a:pt x="1077" y="0"/>
                    </a:lnTo>
                    <a:lnTo>
                      <a:pt x="1077" y="57"/>
                    </a:lnTo>
                    <a:lnTo>
                      <a:pt x="1020" y="57"/>
                    </a:lnTo>
                    <a:lnTo>
                      <a:pt x="1020" y="113"/>
                    </a:lnTo>
                    <a:lnTo>
                      <a:pt x="964" y="113"/>
                    </a:lnTo>
                    <a:lnTo>
                      <a:pt x="964" y="170"/>
                    </a:lnTo>
                    <a:lnTo>
                      <a:pt x="794" y="170"/>
                    </a:lnTo>
                    <a:lnTo>
                      <a:pt x="794" y="283"/>
                    </a:lnTo>
                    <a:lnTo>
                      <a:pt x="737" y="283"/>
                    </a:lnTo>
                    <a:lnTo>
                      <a:pt x="737" y="340"/>
                    </a:lnTo>
                    <a:lnTo>
                      <a:pt x="623" y="340"/>
                    </a:lnTo>
                    <a:lnTo>
                      <a:pt x="623" y="283"/>
                    </a:lnTo>
                    <a:lnTo>
                      <a:pt x="567" y="283"/>
                    </a:lnTo>
                    <a:lnTo>
                      <a:pt x="567" y="113"/>
                    </a:lnTo>
                    <a:lnTo>
                      <a:pt x="510" y="113"/>
                    </a:lnTo>
                    <a:lnTo>
                      <a:pt x="510" y="0"/>
                    </a:lnTo>
                    <a:lnTo>
                      <a:pt x="283" y="0"/>
                    </a:lnTo>
                    <a:lnTo>
                      <a:pt x="283" y="113"/>
                    </a:lnTo>
                    <a:lnTo>
                      <a:pt x="226" y="113"/>
                    </a:lnTo>
                    <a:lnTo>
                      <a:pt x="226" y="170"/>
                    </a:lnTo>
                    <a:lnTo>
                      <a:pt x="170" y="170"/>
                    </a:lnTo>
                    <a:lnTo>
                      <a:pt x="170" y="283"/>
                    </a:lnTo>
                    <a:lnTo>
                      <a:pt x="56" y="283"/>
                    </a:lnTo>
                    <a:lnTo>
                      <a:pt x="56" y="340"/>
                    </a:lnTo>
                    <a:lnTo>
                      <a:pt x="0" y="340"/>
                    </a:lnTo>
                    <a:lnTo>
                      <a:pt x="0" y="397"/>
                    </a:lnTo>
                    <a:lnTo>
                      <a:pt x="113" y="397"/>
                    </a:lnTo>
                    <a:lnTo>
                      <a:pt x="113" y="453"/>
                    </a:lnTo>
                    <a:lnTo>
                      <a:pt x="170" y="453"/>
                    </a:lnTo>
                    <a:lnTo>
                      <a:pt x="170" y="510"/>
                    </a:lnTo>
                    <a:lnTo>
                      <a:pt x="56" y="510"/>
                    </a:lnTo>
                    <a:lnTo>
                      <a:pt x="56" y="624"/>
                    </a:lnTo>
                    <a:lnTo>
                      <a:pt x="170" y="624"/>
                    </a:lnTo>
                    <a:lnTo>
                      <a:pt x="170" y="850"/>
                    </a:lnTo>
                    <a:lnTo>
                      <a:pt x="113" y="850"/>
                    </a:lnTo>
                    <a:lnTo>
                      <a:pt x="113" y="907"/>
                    </a:lnTo>
                    <a:lnTo>
                      <a:pt x="56" y="907"/>
                    </a:lnTo>
                    <a:lnTo>
                      <a:pt x="56" y="964"/>
                    </a:lnTo>
                    <a:lnTo>
                      <a:pt x="0" y="964"/>
                    </a:lnTo>
                    <a:lnTo>
                      <a:pt x="0" y="1191"/>
                    </a:lnTo>
                    <a:lnTo>
                      <a:pt x="56" y="1191"/>
                    </a:lnTo>
                    <a:lnTo>
                      <a:pt x="56" y="1134"/>
                    </a:lnTo>
                    <a:lnTo>
                      <a:pt x="397" y="1134"/>
                    </a:lnTo>
                    <a:lnTo>
                      <a:pt x="397" y="1191"/>
                    </a:lnTo>
                    <a:lnTo>
                      <a:pt x="453" y="1191"/>
                    </a:lnTo>
                    <a:lnTo>
                      <a:pt x="453" y="1134"/>
                    </a:lnTo>
                    <a:lnTo>
                      <a:pt x="567" y="1134"/>
                    </a:lnTo>
                    <a:lnTo>
                      <a:pt x="567" y="1304"/>
                    </a:lnTo>
                    <a:lnTo>
                      <a:pt x="737" y="1304"/>
                    </a:lnTo>
                    <a:lnTo>
                      <a:pt x="737" y="1134"/>
                    </a:lnTo>
                    <a:lnTo>
                      <a:pt x="794" y="1134"/>
                    </a:lnTo>
                    <a:lnTo>
                      <a:pt x="794" y="1077"/>
                    </a:lnTo>
                    <a:lnTo>
                      <a:pt x="907" y="1077"/>
                    </a:lnTo>
                    <a:lnTo>
                      <a:pt x="907" y="964"/>
                    </a:lnTo>
                    <a:lnTo>
                      <a:pt x="850" y="964"/>
                    </a:lnTo>
                    <a:lnTo>
                      <a:pt x="850" y="737"/>
                    </a:lnTo>
                    <a:lnTo>
                      <a:pt x="907" y="737"/>
                    </a:lnTo>
                    <a:lnTo>
                      <a:pt x="907" y="624"/>
                    </a:lnTo>
                    <a:lnTo>
                      <a:pt x="964" y="624"/>
                    </a:lnTo>
                    <a:lnTo>
                      <a:pt x="964" y="567"/>
                    </a:lnTo>
                    <a:lnTo>
                      <a:pt x="1077" y="567"/>
                    </a:lnTo>
                    <a:lnTo>
                      <a:pt x="1077" y="510"/>
                    </a:lnTo>
                    <a:lnTo>
                      <a:pt x="1474" y="510"/>
                    </a:lnTo>
                    <a:lnTo>
                      <a:pt x="1474" y="624"/>
                    </a:lnTo>
                    <a:lnTo>
                      <a:pt x="1587" y="624"/>
                    </a:lnTo>
                    <a:lnTo>
                      <a:pt x="1587" y="794"/>
                    </a:lnTo>
                    <a:lnTo>
                      <a:pt x="1814" y="794"/>
                    </a:lnTo>
                    <a:lnTo>
                      <a:pt x="1814" y="737"/>
                    </a:lnTo>
                    <a:lnTo>
                      <a:pt x="1928" y="737"/>
                    </a:lnTo>
                    <a:lnTo>
                      <a:pt x="1928" y="794"/>
                    </a:lnTo>
                    <a:lnTo>
                      <a:pt x="1984" y="794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56" name="Freeform 272"/>
              <p:cNvSpPr>
                <a:spLocks/>
              </p:cNvSpPr>
              <p:nvPr/>
            </p:nvSpPr>
            <p:spPr bwMode="auto">
              <a:xfrm>
                <a:off x="2911" y="4145"/>
                <a:ext cx="397" cy="454"/>
              </a:xfrm>
              <a:custGeom>
                <a:avLst/>
                <a:gdLst>
                  <a:gd name="T0" fmla="*/ 56 w 397"/>
                  <a:gd name="T1" fmla="*/ 0 h 454"/>
                  <a:gd name="T2" fmla="*/ 0 w 397"/>
                  <a:gd name="T3" fmla="*/ 0 h 454"/>
                  <a:gd name="T4" fmla="*/ 0 w 397"/>
                  <a:gd name="T5" fmla="*/ 114 h 454"/>
                  <a:gd name="T6" fmla="*/ 113 w 397"/>
                  <a:gd name="T7" fmla="*/ 114 h 454"/>
                  <a:gd name="T8" fmla="*/ 113 w 397"/>
                  <a:gd name="T9" fmla="*/ 227 h 454"/>
                  <a:gd name="T10" fmla="*/ 170 w 397"/>
                  <a:gd name="T11" fmla="*/ 227 h 454"/>
                  <a:gd name="T12" fmla="*/ 170 w 397"/>
                  <a:gd name="T13" fmla="*/ 397 h 454"/>
                  <a:gd name="T14" fmla="*/ 226 w 397"/>
                  <a:gd name="T15" fmla="*/ 397 h 454"/>
                  <a:gd name="T16" fmla="*/ 226 w 397"/>
                  <a:gd name="T17" fmla="*/ 454 h 454"/>
                  <a:gd name="T18" fmla="*/ 340 w 397"/>
                  <a:gd name="T19" fmla="*/ 454 h 454"/>
                  <a:gd name="T20" fmla="*/ 340 w 397"/>
                  <a:gd name="T21" fmla="*/ 397 h 454"/>
                  <a:gd name="T22" fmla="*/ 397 w 397"/>
                  <a:gd name="T23" fmla="*/ 397 h 454"/>
                  <a:gd name="T24" fmla="*/ 397 w 397"/>
                  <a:gd name="T25" fmla="*/ 171 h 454"/>
                  <a:gd name="T26" fmla="*/ 226 w 397"/>
                  <a:gd name="T27" fmla="*/ 171 h 454"/>
                  <a:gd name="T28" fmla="*/ 226 w 397"/>
                  <a:gd name="T29" fmla="*/ 114 h 454"/>
                  <a:gd name="T30" fmla="*/ 170 w 397"/>
                  <a:gd name="T31" fmla="*/ 114 h 454"/>
                  <a:gd name="T32" fmla="*/ 170 w 397"/>
                  <a:gd name="T33" fmla="*/ 57 h 454"/>
                  <a:gd name="T34" fmla="*/ 56 w 397"/>
                  <a:gd name="T35" fmla="*/ 57 h 454"/>
                  <a:gd name="T36" fmla="*/ 56 w 397"/>
                  <a:gd name="T37" fmla="*/ 0 h 4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397" h="454">
                    <a:moveTo>
                      <a:pt x="56" y="0"/>
                    </a:moveTo>
                    <a:lnTo>
                      <a:pt x="0" y="0"/>
                    </a:lnTo>
                    <a:lnTo>
                      <a:pt x="0" y="114"/>
                    </a:lnTo>
                    <a:lnTo>
                      <a:pt x="113" y="114"/>
                    </a:lnTo>
                    <a:lnTo>
                      <a:pt x="113" y="227"/>
                    </a:lnTo>
                    <a:lnTo>
                      <a:pt x="170" y="227"/>
                    </a:lnTo>
                    <a:lnTo>
                      <a:pt x="170" y="397"/>
                    </a:lnTo>
                    <a:lnTo>
                      <a:pt x="226" y="397"/>
                    </a:lnTo>
                    <a:lnTo>
                      <a:pt x="226" y="454"/>
                    </a:lnTo>
                    <a:lnTo>
                      <a:pt x="340" y="454"/>
                    </a:lnTo>
                    <a:lnTo>
                      <a:pt x="340" y="397"/>
                    </a:lnTo>
                    <a:lnTo>
                      <a:pt x="397" y="397"/>
                    </a:lnTo>
                    <a:lnTo>
                      <a:pt x="397" y="171"/>
                    </a:lnTo>
                    <a:lnTo>
                      <a:pt x="226" y="171"/>
                    </a:lnTo>
                    <a:lnTo>
                      <a:pt x="226" y="114"/>
                    </a:lnTo>
                    <a:lnTo>
                      <a:pt x="170" y="114"/>
                    </a:lnTo>
                    <a:lnTo>
                      <a:pt x="170" y="57"/>
                    </a:lnTo>
                    <a:lnTo>
                      <a:pt x="56" y="57"/>
                    </a:lnTo>
                    <a:lnTo>
                      <a:pt x="56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57" name="Freeform 273"/>
              <p:cNvSpPr>
                <a:spLocks/>
              </p:cNvSpPr>
              <p:nvPr/>
            </p:nvSpPr>
            <p:spPr bwMode="auto">
              <a:xfrm>
                <a:off x="3534" y="3919"/>
                <a:ext cx="851" cy="510"/>
              </a:xfrm>
              <a:custGeom>
                <a:avLst/>
                <a:gdLst>
                  <a:gd name="T0" fmla="*/ 0 w 851"/>
                  <a:gd name="T1" fmla="*/ 0 h 510"/>
                  <a:gd name="T2" fmla="*/ 57 w 851"/>
                  <a:gd name="T3" fmla="*/ 0 h 510"/>
                  <a:gd name="T4" fmla="*/ 57 w 851"/>
                  <a:gd name="T5" fmla="*/ 56 h 510"/>
                  <a:gd name="T6" fmla="*/ 170 w 851"/>
                  <a:gd name="T7" fmla="*/ 56 h 510"/>
                  <a:gd name="T8" fmla="*/ 170 w 851"/>
                  <a:gd name="T9" fmla="*/ 226 h 510"/>
                  <a:gd name="T10" fmla="*/ 284 w 851"/>
                  <a:gd name="T11" fmla="*/ 226 h 510"/>
                  <a:gd name="T12" fmla="*/ 284 w 851"/>
                  <a:gd name="T13" fmla="*/ 170 h 510"/>
                  <a:gd name="T14" fmla="*/ 341 w 851"/>
                  <a:gd name="T15" fmla="*/ 170 h 510"/>
                  <a:gd name="T16" fmla="*/ 341 w 851"/>
                  <a:gd name="T17" fmla="*/ 113 h 510"/>
                  <a:gd name="T18" fmla="*/ 454 w 851"/>
                  <a:gd name="T19" fmla="*/ 113 h 510"/>
                  <a:gd name="T20" fmla="*/ 454 w 851"/>
                  <a:gd name="T21" fmla="*/ 0 h 510"/>
                  <a:gd name="T22" fmla="*/ 624 w 851"/>
                  <a:gd name="T23" fmla="*/ 0 h 510"/>
                  <a:gd name="T24" fmla="*/ 624 w 851"/>
                  <a:gd name="T25" fmla="*/ 56 h 510"/>
                  <a:gd name="T26" fmla="*/ 851 w 851"/>
                  <a:gd name="T27" fmla="*/ 56 h 510"/>
                  <a:gd name="T28" fmla="*/ 851 w 851"/>
                  <a:gd name="T29" fmla="*/ 113 h 510"/>
                  <a:gd name="T30" fmla="*/ 794 w 851"/>
                  <a:gd name="T31" fmla="*/ 113 h 510"/>
                  <a:gd name="T32" fmla="*/ 794 w 851"/>
                  <a:gd name="T33" fmla="*/ 226 h 510"/>
                  <a:gd name="T34" fmla="*/ 851 w 851"/>
                  <a:gd name="T35" fmla="*/ 226 h 510"/>
                  <a:gd name="T36" fmla="*/ 851 w 851"/>
                  <a:gd name="T37" fmla="*/ 340 h 510"/>
                  <a:gd name="T38" fmla="*/ 794 w 851"/>
                  <a:gd name="T39" fmla="*/ 340 h 510"/>
                  <a:gd name="T40" fmla="*/ 794 w 851"/>
                  <a:gd name="T41" fmla="*/ 397 h 510"/>
                  <a:gd name="T42" fmla="*/ 737 w 851"/>
                  <a:gd name="T43" fmla="*/ 397 h 510"/>
                  <a:gd name="T44" fmla="*/ 737 w 851"/>
                  <a:gd name="T45" fmla="*/ 453 h 510"/>
                  <a:gd name="T46" fmla="*/ 624 w 851"/>
                  <a:gd name="T47" fmla="*/ 453 h 510"/>
                  <a:gd name="T48" fmla="*/ 624 w 851"/>
                  <a:gd name="T49" fmla="*/ 397 h 510"/>
                  <a:gd name="T50" fmla="*/ 567 w 851"/>
                  <a:gd name="T51" fmla="*/ 397 h 510"/>
                  <a:gd name="T52" fmla="*/ 567 w 851"/>
                  <a:gd name="T53" fmla="*/ 453 h 510"/>
                  <a:gd name="T54" fmla="*/ 341 w 851"/>
                  <a:gd name="T55" fmla="*/ 453 h 510"/>
                  <a:gd name="T56" fmla="*/ 341 w 851"/>
                  <a:gd name="T57" fmla="*/ 510 h 510"/>
                  <a:gd name="T58" fmla="*/ 170 w 851"/>
                  <a:gd name="T59" fmla="*/ 510 h 510"/>
                  <a:gd name="T60" fmla="*/ 170 w 851"/>
                  <a:gd name="T61" fmla="*/ 453 h 510"/>
                  <a:gd name="T62" fmla="*/ 114 w 851"/>
                  <a:gd name="T63" fmla="*/ 453 h 510"/>
                  <a:gd name="T64" fmla="*/ 114 w 851"/>
                  <a:gd name="T65" fmla="*/ 340 h 510"/>
                  <a:gd name="T66" fmla="*/ 57 w 851"/>
                  <a:gd name="T67" fmla="*/ 340 h 510"/>
                  <a:gd name="T68" fmla="*/ 57 w 851"/>
                  <a:gd name="T69" fmla="*/ 113 h 510"/>
                  <a:gd name="T70" fmla="*/ 0 w 851"/>
                  <a:gd name="T71" fmla="*/ 113 h 510"/>
                  <a:gd name="T72" fmla="*/ 0 w 851"/>
                  <a:gd name="T73" fmla="*/ 0 h 5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</a:cxnLst>
                <a:rect l="0" t="0" r="r" b="b"/>
                <a:pathLst>
                  <a:path w="851" h="510">
                    <a:moveTo>
                      <a:pt x="0" y="0"/>
                    </a:moveTo>
                    <a:lnTo>
                      <a:pt x="57" y="0"/>
                    </a:lnTo>
                    <a:lnTo>
                      <a:pt x="57" y="56"/>
                    </a:lnTo>
                    <a:lnTo>
                      <a:pt x="170" y="56"/>
                    </a:lnTo>
                    <a:lnTo>
                      <a:pt x="170" y="226"/>
                    </a:lnTo>
                    <a:lnTo>
                      <a:pt x="284" y="226"/>
                    </a:lnTo>
                    <a:lnTo>
                      <a:pt x="284" y="170"/>
                    </a:lnTo>
                    <a:lnTo>
                      <a:pt x="341" y="170"/>
                    </a:lnTo>
                    <a:lnTo>
                      <a:pt x="341" y="113"/>
                    </a:lnTo>
                    <a:lnTo>
                      <a:pt x="454" y="113"/>
                    </a:lnTo>
                    <a:lnTo>
                      <a:pt x="454" y="0"/>
                    </a:lnTo>
                    <a:lnTo>
                      <a:pt x="624" y="0"/>
                    </a:lnTo>
                    <a:lnTo>
                      <a:pt x="624" y="56"/>
                    </a:lnTo>
                    <a:lnTo>
                      <a:pt x="851" y="56"/>
                    </a:lnTo>
                    <a:lnTo>
                      <a:pt x="851" y="113"/>
                    </a:lnTo>
                    <a:lnTo>
                      <a:pt x="794" y="113"/>
                    </a:lnTo>
                    <a:lnTo>
                      <a:pt x="794" y="226"/>
                    </a:lnTo>
                    <a:lnTo>
                      <a:pt x="851" y="226"/>
                    </a:lnTo>
                    <a:lnTo>
                      <a:pt x="851" y="340"/>
                    </a:lnTo>
                    <a:lnTo>
                      <a:pt x="794" y="340"/>
                    </a:lnTo>
                    <a:lnTo>
                      <a:pt x="794" y="397"/>
                    </a:lnTo>
                    <a:lnTo>
                      <a:pt x="737" y="397"/>
                    </a:lnTo>
                    <a:lnTo>
                      <a:pt x="737" y="453"/>
                    </a:lnTo>
                    <a:lnTo>
                      <a:pt x="624" y="453"/>
                    </a:lnTo>
                    <a:lnTo>
                      <a:pt x="624" y="397"/>
                    </a:lnTo>
                    <a:lnTo>
                      <a:pt x="567" y="397"/>
                    </a:lnTo>
                    <a:lnTo>
                      <a:pt x="567" y="453"/>
                    </a:lnTo>
                    <a:lnTo>
                      <a:pt x="341" y="453"/>
                    </a:lnTo>
                    <a:lnTo>
                      <a:pt x="341" y="510"/>
                    </a:lnTo>
                    <a:lnTo>
                      <a:pt x="170" y="510"/>
                    </a:lnTo>
                    <a:lnTo>
                      <a:pt x="170" y="453"/>
                    </a:lnTo>
                    <a:lnTo>
                      <a:pt x="114" y="453"/>
                    </a:lnTo>
                    <a:lnTo>
                      <a:pt x="114" y="340"/>
                    </a:lnTo>
                    <a:lnTo>
                      <a:pt x="57" y="340"/>
                    </a:lnTo>
                    <a:lnTo>
                      <a:pt x="57" y="113"/>
                    </a:lnTo>
                    <a:lnTo>
                      <a:pt x="0" y="113"/>
                    </a:lnTo>
                    <a:lnTo>
                      <a:pt x="0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58" name="Freeform 274"/>
              <p:cNvSpPr>
                <a:spLocks/>
              </p:cNvSpPr>
              <p:nvPr/>
            </p:nvSpPr>
            <p:spPr bwMode="auto">
              <a:xfrm>
                <a:off x="3478" y="3295"/>
                <a:ext cx="850" cy="624"/>
              </a:xfrm>
              <a:custGeom>
                <a:avLst/>
                <a:gdLst>
                  <a:gd name="T0" fmla="*/ 850 w 850"/>
                  <a:gd name="T1" fmla="*/ 0 h 624"/>
                  <a:gd name="T2" fmla="*/ 567 w 850"/>
                  <a:gd name="T3" fmla="*/ 0 h 624"/>
                  <a:gd name="T4" fmla="*/ 567 w 850"/>
                  <a:gd name="T5" fmla="*/ 57 h 624"/>
                  <a:gd name="T6" fmla="*/ 453 w 850"/>
                  <a:gd name="T7" fmla="*/ 57 h 624"/>
                  <a:gd name="T8" fmla="*/ 453 w 850"/>
                  <a:gd name="T9" fmla="*/ 113 h 624"/>
                  <a:gd name="T10" fmla="*/ 340 w 850"/>
                  <a:gd name="T11" fmla="*/ 113 h 624"/>
                  <a:gd name="T12" fmla="*/ 340 w 850"/>
                  <a:gd name="T13" fmla="*/ 283 h 624"/>
                  <a:gd name="T14" fmla="*/ 226 w 850"/>
                  <a:gd name="T15" fmla="*/ 283 h 624"/>
                  <a:gd name="T16" fmla="*/ 226 w 850"/>
                  <a:gd name="T17" fmla="*/ 227 h 624"/>
                  <a:gd name="T18" fmla="*/ 113 w 850"/>
                  <a:gd name="T19" fmla="*/ 227 h 624"/>
                  <a:gd name="T20" fmla="*/ 113 w 850"/>
                  <a:gd name="T21" fmla="*/ 283 h 624"/>
                  <a:gd name="T22" fmla="*/ 0 w 850"/>
                  <a:gd name="T23" fmla="*/ 283 h 624"/>
                  <a:gd name="T24" fmla="*/ 0 w 850"/>
                  <a:gd name="T25" fmla="*/ 340 h 624"/>
                  <a:gd name="T26" fmla="*/ 113 w 850"/>
                  <a:gd name="T27" fmla="*/ 340 h 624"/>
                  <a:gd name="T28" fmla="*/ 113 w 850"/>
                  <a:gd name="T29" fmla="*/ 397 h 624"/>
                  <a:gd name="T30" fmla="*/ 170 w 850"/>
                  <a:gd name="T31" fmla="*/ 397 h 624"/>
                  <a:gd name="T32" fmla="*/ 170 w 850"/>
                  <a:gd name="T33" fmla="*/ 453 h 624"/>
                  <a:gd name="T34" fmla="*/ 397 w 850"/>
                  <a:gd name="T35" fmla="*/ 453 h 624"/>
                  <a:gd name="T36" fmla="*/ 397 w 850"/>
                  <a:gd name="T37" fmla="*/ 510 h 624"/>
                  <a:gd name="T38" fmla="*/ 453 w 850"/>
                  <a:gd name="T39" fmla="*/ 510 h 624"/>
                  <a:gd name="T40" fmla="*/ 453 w 850"/>
                  <a:gd name="T41" fmla="*/ 567 h 624"/>
                  <a:gd name="T42" fmla="*/ 510 w 850"/>
                  <a:gd name="T43" fmla="*/ 567 h 624"/>
                  <a:gd name="T44" fmla="*/ 510 w 850"/>
                  <a:gd name="T45" fmla="*/ 624 h 624"/>
                  <a:gd name="T46" fmla="*/ 567 w 850"/>
                  <a:gd name="T47" fmla="*/ 624 h 624"/>
                  <a:gd name="T48" fmla="*/ 567 w 850"/>
                  <a:gd name="T49" fmla="*/ 170 h 624"/>
                  <a:gd name="T50" fmla="*/ 680 w 850"/>
                  <a:gd name="T51" fmla="*/ 170 h 624"/>
                  <a:gd name="T52" fmla="*/ 680 w 850"/>
                  <a:gd name="T53" fmla="*/ 113 h 624"/>
                  <a:gd name="T54" fmla="*/ 737 w 850"/>
                  <a:gd name="T55" fmla="*/ 113 h 624"/>
                  <a:gd name="T56" fmla="*/ 793 w 850"/>
                  <a:gd name="T57" fmla="*/ 113 h 624"/>
                  <a:gd name="T58" fmla="*/ 793 w 850"/>
                  <a:gd name="T59" fmla="*/ 57 h 624"/>
                  <a:gd name="T60" fmla="*/ 850 w 850"/>
                  <a:gd name="T61" fmla="*/ 57 h 624"/>
                  <a:gd name="T62" fmla="*/ 850 w 850"/>
                  <a:gd name="T63" fmla="*/ 0 h 6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</a:cxnLst>
                <a:rect l="0" t="0" r="r" b="b"/>
                <a:pathLst>
                  <a:path w="850" h="624">
                    <a:moveTo>
                      <a:pt x="850" y="0"/>
                    </a:moveTo>
                    <a:lnTo>
                      <a:pt x="567" y="0"/>
                    </a:lnTo>
                    <a:lnTo>
                      <a:pt x="567" y="57"/>
                    </a:lnTo>
                    <a:lnTo>
                      <a:pt x="453" y="57"/>
                    </a:lnTo>
                    <a:lnTo>
                      <a:pt x="453" y="113"/>
                    </a:lnTo>
                    <a:lnTo>
                      <a:pt x="340" y="113"/>
                    </a:lnTo>
                    <a:lnTo>
                      <a:pt x="340" y="283"/>
                    </a:lnTo>
                    <a:lnTo>
                      <a:pt x="226" y="283"/>
                    </a:lnTo>
                    <a:lnTo>
                      <a:pt x="226" y="227"/>
                    </a:lnTo>
                    <a:lnTo>
                      <a:pt x="113" y="227"/>
                    </a:lnTo>
                    <a:lnTo>
                      <a:pt x="113" y="283"/>
                    </a:lnTo>
                    <a:lnTo>
                      <a:pt x="0" y="283"/>
                    </a:lnTo>
                    <a:lnTo>
                      <a:pt x="0" y="340"/>
                    </a:lnTo>
                    <a:lnTo>
                      <a:pt x="113" y="340"/>
                    </a:lnTo>
                    <a:lnTo>
                      <a:pt x="113" y="397"/>
                    </a:lnTo>
                    <a:lnTo>
                      <a:pt x="170" y="397"/>
                    </a:lnTo>
                    <a:lnTo>
                      <a:pt x="170" y="453"/>
                    </a:lnTo>
                    <a:lnTo>
                      <a:pt x="397" y="453"/>
                    </a:lnTo>
                    <a:lnTo>
                      <a:pt x="397" y="510"/>
                    </a:lnTo>
                    <a:lnTo>
                      <a:pt x="453" y="510"/>
                    </a:lnTo>
                    <a:lnTo>
                      <a:pt x="453" y="567"/>
                    </a:lnTo>
                    <a:lnTo>
                      <a:pt x="510" y="567"/>
                    </a:lnTo>
                    <a:lnTo>
                      <a:pt x="510" y="624"/>
                    </a:lnTo>
                    <a:lnTo>
                      <a:pt x="567" y="624"/>
                    </a:lnTo>
                    <a:lnTo>
                      <a:pt x="567" y="170"/>
                    </a:lnTo>
                    <a:lnTo>
                      <a:pt x="680" y="170"/>
                    </a:lnTo>
                    <a:lnTo>
                      <a:pt x="680" y="113"/>
                    </a:lnTo>
                    <a:lnTo>
                      <a:pt x="737" y="113"/>
                    </a:lnTo>
                    <a:lnTo>
                      <a:pt x="793" y="113"/>
                    </a:lnTo>
                    <a:lnTo>
                      <a:pt x="793" y="57"/>
                    </a:lnTo>
                    <a:lnTo>
                      <a:pt x="850" y="57"/>
                    </a:lnTo>
                    <a:lnTo>
                      <a:pt x="850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60" name="Freeform 276"/>
              <p:cNvSpPr>
                <a:spLocks/>
              </p:cNvSpPr>
              <p:nvPr/>
            </p:nvSpPr>
            <p:spPr bwMode="auto">
              <a:xfrm>
                <a:off x="3591" y="3011"/>
                <a:ext cx="454" cy="567"/>
              </a:xfrm>
              <a:custGeom>
                <a:avLst/>
                <a:gdLst>
                  <a:gd name="T0" fmla="*/ 397 w 454"/>
                  <a:gd name="T1" fmla="*/ 0 h 567"/>
                  <a:gd name="T2" fmla="*/ 397 w 454"/>
                  <a:gd name="T3" fmla="*/ 227 h 567"/>
                  <a:gd name="T4" fmla="*/ 454 w 454"/>
                  <a:gd name="T5" fmla="*/ 227 h 567"/>
                  <a:gd name="T6" fmla="*/ 454 w 454"/>
                  <a:gd name="T7" fmla="*/ 341 h 567"/>
                  <a:gd name="T8" fmla="*/ 340 w 454"/>
                  <a:gd name="T9" fmla="*/ 341 h 567"/>
                  <a:gd name="T10" fmla="*/ 340 w 454"/>
                  <a:gd name="T11" fmla="*/ 397 h 567"/>
                  <a:gd name="T12" fmla="*/ 227 w 454"/>
                  <a:gd name="T13" fmla="*/ 397 h 567"/>
                  <a:gd name="T14" fmla="*/ 227 w 454"/>
                  <a:gd name="T15" fmla="*/ 567 h 567"/>
                  <a:gd name="T16" fmla="*/ 113 w 454"/>
                  <a:gd name="T17" fmla="*/ 567 h 567"/>
                  <a:gd name="T18" fmla="*/ 113 w 454"/>
                  <a:gd name="T19" fmla="*/ 511 h 567"/>
                  <a:gd name="T20" fmla="*/ 57 w 454"/>
                  <a:gd name="T21" fmla="*/ 511 h 567"/>
                  <a:gd name="T22" fmla="*/ 57 w 454"/>
                  <a:gd name="T23" fmla="*/ 454 h 567"/>
                  <a:gd name="T24" fmla="*/ 0 w 454"/>
                  <a:gd name="T25" fmla="*/ 454 h 567"/>
                  <a:gd name="T26" fmla="*/ 0 w 454"/>
                  <a:gd name="T27" fmla="*/ 397 h 567"/>
                  <a:gd name="T28" fmla="*/ 57 w 454"/>
                  <a:gd name="T29" fmla="*/ 397 h 567"/>
                  <a:gd name="T30" fmla="*/ 57 w 454"/>
                  <a:gd name="T31" fmla="*/ 341 h 567"/>
                  <a:gd name="T32" fmla="*/ 0 w 454"/>
                  <a:gd name="T33" fmla="*/ 341 h 567"/>
                  <a:gd name="T34" fmla="*/ 0 w 454"/>
                  <a:gd name="T35" fmla="*/ 227 h 567"/>
                  <a:gd name="T36" fmla="*/ 113 w 454"/>
                  <a:gd name="T37" fmla="*/ 227 h 567"/>
                  <a:gd name="T38" fmla="*/ 113 w 454"/>
                  <a:gd name="T39" fmla="*/ 170 h 567"/>
                  <a:gd name="T40" fmla="*/ 170 w 454"/>
                  <a:gd name="T41" fmla="*/ 170 h 567"/>
                  <a:gd name="T42" fmla="*/ 170 w 454"/>
                  <a:gd name="T43" fmla="*/ 114 h 567"/>
                  <a:gd name="T44" fmla="*/ 227 w 454"/>
                  <a:gd name="T45" fmla="*/ 114 h 567"/>
                  <a:gd name="T46" fmla="*/ 227 w 454"/>
                  <a:gd name="T47" fmla="*/ 57 h 567"/>
                  <a:gd name="T48" fmla="*/ 340 w 454"/>
                  <a:gd name="T49" fmla="*/ 57 h 567"/>
                  <a:gd name="T50" fmla="*/ 340 w 454"/>
                  <a:gd name="T51" fmla="*/ 0 h 567"/>
                  <a:gd name="T52" fmla="*/ 397 w 454"/>
                  <a:gd name="T53" fmla="*/ 0 h 5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454" h="567">
                    <a:moveTo>
                      <a:pt x="397" y="0"/>
                    </a:moveTo>
                    <a:lnTo>
                      <a:pt x="397" y="227"/>
                    </a:lnTo>
                    <a:lnTo>
                      <a:pt x="454" y="227"/>
                    </a:lnTo>
                    <a:lnTo>
                      <a:pt x="454" y="341"/>
                    </a:lnTo>
                    <a:lnTo>
                      <a:pt x="340" y="341"/>
                    </a:lnTo>
                    <a:lnTo>
                      <a:pt x="340" y="397"/>
                    </a:lnTo>
                    <a:lnTo>
                      <a:pt x="227" y="397"/>
                    </a:lnTo>
                    <a:lnTo>
                      <a:pt x="227" y="567"/>
                    </a:lnTo>
                    <a:lnTo>
                      <a:pt x="113" y="567"/>
                    </a:lnTo>
                    <a:lnTo>
                      <a:pt x="113" y="511"/>
                    </a:lnTo>
                    <a:lnTo>
                      <a:pt x="57" y="511"/>
                    </a:lnTo>
                    <a:lnTo>
                      <a:pt x="57" y="454"/>
                    </a:lnTo>
                    <a:lnTo>
                      <a:pt x="0" y="454"/>
                    </a:lnTo>
                    <a:lnTo>
                      <a:pt x="0" y="397"/>
                    </a:lnTo>
                    <a:lnTo>
                      <a:pt x="57" y="397"/>
                    </a:lnTo>
                    <a:lnTo>
                      <a:pt x="57" y="341"/>
                    </a:lnTo>
                    <a:lnTo>
                      <a:pt x="0" y="341"/>
                    </a:lnTo>
                    <a:lnTo>
                      <a:pt x="0" y="227"/>
                    </a:lnTo>
                    <a:lnTo>
                      <a:pt x="113" y="227"/>
                    </a:lnTo>
                    <a:lnTo>
                      <a:pt x="113" y="170"/>
                    </a:lnTo>
                    <a:lnTo>
                      <a:pt x="170" y="170"/>
                    </a:lnTo>
                    <a:lnTo>
                      <a:pt x="170" y="114"/>
                    </a:lnTo>
                    <a:lnTo>
                      <a:pt x="227" y="114"/>
                    </a:lnTo>
                    <a:lnTo>
                      <a:pt x="227" y="57"/>
                    </a:lnTo>
                    <a:lnTo>
                      <a:pt x="340" y="57"/>
                    </a:lnTo>
                    <a:lnTo>
                      <a:pt x="340" y="0"/>
                    </a:lnTo>
                    <a:lnTo>
                      <a:pt x="397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61" name="Freeform 277"/>
              <p:cNvSpPr>
                <a:spLocks/>
              </p:cNvSpPr>
              <p:nvPr/>
            </p:nvSpPr>
            <p:spPr bwMode="auto">
              <a:xfrm>
                <a:off x="3478" y="2728"/>
                <a:ext cx="453" cy="397"/>
              </a:xfrm>
              <a:custGeom>
                <a:avLst/>
                <a:gdLst>
                  <a:gd name="T0" fmla="*/ 397 w 453"/>
                  <a:gd name="T1" fmla="*/ 0 h 397"/>
                  <a:gd name="T2" fmla="*/ 340 w 453"/>
                  <a:gd name="T3" fmla="*/ 0 h 397"/>
                  <a:gd name="T4" fmla="*/ 340 w 453"/>
                  <a:gd name="T5" fmla="*/ 57 h 397"/>
                  <a:gd name="T6" fmla="*/ 226 w 453"/>
                  <a:gd name="T7" fmla="*/ 57 h 397"/>
                  <a:gd name="T8" fmla="*/ 226 w 453"/>
                  <a:gd name="T9" fmla="*/ 113 h 397"/>
                  <a:gd name="T10" fmla="*/ 113 w 453"/>
                  <a:gd name="T11" fmla="*/ 113 h 397"/>
                  <a:gd name="T12" fmla="*/ 113 w 453"/>
                  <a:gd name="T13" fmla="*/ 170 h 397"/>
                  <a:gd name="T14" fmla="*/ 0 w 453"/>
                  <a:gd name="T15" fmla="*/ 170 h 397"/>
                  <a:gd name="T16" fmla="*/ 0 w 453"/>
                  <a:gd name="T17" fmla="*/ 227 h 397"/>
                  <a:gd name="T18" fmla="*/ 226 w 453"/>
                  <a:gd name="T19" fmla="*/ 227 h 397"/>
                  <a:gd name="T20" fmla="*/ 226 w 453"/>
                  <a:gd name="T21" fmla="*/ 340 h 397"/>
                  <a:gd name="T22" fmla="*/ 283 w 453"/>
                  <a:gd name="T23" fmla="*/ 340 h 397"/>
                  <a:gd name="T24" fmla="*/ 283 w 453"/>
                  <a:gd name="T25" fmla="*/ 397 h 397"/>
                  <a:gd name="T26" fmla="*/ 340 w 453"/>
                  <a:gd name="T27" fmla="*/ 397 h 397"/>
                  <a:gd name="T28" fmla="*/ 340 w 453"/>
                  <a:gd name="T29" fmla="*/ 340 h 397"/>
                  <a:gd name="T30" fmla="*/ 453 w 453"/>
                  <a:gd name="T31" fmla="*/ 340 h 397"/>
                  <a:gd name="T32" fmla="*/ 453 w 453"/>
                  <a:gd name="T33" fmla="*/ 227 h 397"/>
                  <a:gd name="T34" fmla="*/ 397 w 453"/>
                  <a:gd name="T35" fmla="*/ 227 h 397"/>
                  <a:gd name="T36" fmla="*/ 397 w 453"/>
                  <a:gd name="T37" fmla="*/ 0 h 3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453" h="397">
                    <a:moveTo>
                      <a:pt x="397" y="0"/>
                    </a:moveTo>
                    <a:lnTo>
                      <a:pt x="340" y="0"/>
                    </a:lnTo>
                    <a:lnTo>
                      <a:pt x="340" y="57"/>
                    </a:lnTo>
                    <a:lnTo>
                      <a:pt x="226" y="57"/>
                    </a:lnTo>
                    <a:lnTo>
                      <a:pt x="226" y="113"/>
                    </a:lnTo>
                    <a:lnTo>
                      <a:pt x="113" y="113"/>
                    </a:lnTo>
                    <a:lnTo>
                      <a:pt x="113" y="170"/>
                    </a:lnTo>
                    <a:lnTo>
                      <a:pt x="0" y="170"/>
                    </a:lnTo>
                    <a:lnTo>
                      <a:pt x="0" y="227"/>
                    </a:lnTo>
                    <a:lnTo>
                      <a:pt x="226" y="227"/>
                    </a:lnTo>
                    <a:lnTo>
                      <a:pt x="226" y="340"/>
                    </a:lnTo>
                    <a:lnTo>
                      <a:pt x="283" y="340"/>
                    </a:lnTo>
                    <a:lnTo>
                      <a:pt x="283" y="397"/>
                    </a:lnTo>
                    <a:lnTo>
                      <a:pt x="340" y="397"/>
                    </a:lnTo>
                    <a:lnTo>
                      <a:pt x="340" y="340"/>
                    </a:lnTo>
                    <a:lnTo>
                      <a:pt x="453" y="340"/>
                    </a:lnTo>
                    <a:lnTo>
                      <a:pt x="453" y="227"/>
                    </a:lnTo>
                    <a:lnTo>
                      <a:pt x="397" y="227"/>
                    </a:lnTo>
                    <a:lnTo>
                      <a:pt x="397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62" name="Freeform 278"/>
              <p:cNvSpPr>
                <a:spLocks/>
              </p:cNvSpPr>
              <p:nvPr/>
            </p:nvSpPr>
            <p:spPr bwMode="auto">
              <a:xfrm>
                <a:off x="3988" y="2898"/>
                <a:ext cx="510" cy="397"/>
              </a:xfrm>
              <a:custGeom>
                <a:avLst/>
                <a:gdLst>
                  <a:gd name="T0" fmla="*/ 454 w 510"/>
                  <a:gd name="T1" fmla="*/ 0 h 397"/>
                  <a:gd name="T2" fmla="*/ 113 w 510"/>
                  <a:gd name="T3" fmla="*/ 0 h 397"/>
                  <a:gd name="T4" fmla="*/ 113 w 510"/>
                  <a:gd name="T5" fmla="*/ 113 h 397"/>
                  <a:gd name="T6" fmla="*/ 0 w 510"/>
                  <a:gd name="T7" fmla="*/ 113 h 397"/>
                  <a:gd name="T8" fmla="*/ 0 w 510"/>
                  <a:gd name="T9" fmla="*/ 340 h 397"/>
                  <a:gd name="T10" fmla="*/ 57 w 510"/>
                  <a:gd name="T11" fmla="*/ 340 h 397"/>
                  <a:gd name="T12" fmla="*/ 57 w 510"/>
                  <a:gd name="T13" fmla="*/ 397 h 397"/>
                  <a:gd name="T14" fmla="*/ 397 w 510"/>
                  <a:gd name="T15" fmla="*/ 397 h 397"/>
                  <a:gd name="T16" fmla="*/ 397 w 510"/>
                  <a:gd name="T17" fmla="*/ 340 h 397"/>
                  <a:gd name="T18" fmla="*/ 510 w 510"/>
                  <a:gd name="T19" fmla="*/ 340 h 397"/>
                  <a:gd name="T20" fmla="*/ 510 w 510"/>
                  <a:gd name="T21" fmla="*/ 283 h 397"/>
                  <a:gd name="T22" fmla="*/ 454 w 510"/>
                  <a:gd name="T23" fmla="*/ 283 h 397"/>
                  <a:gd name="T24" fmla="*/ 454 w 510"/>
                  <a:gd name="T25" fmla="*/ 0 h 3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510" h="397">
                    <a:moveTo>
                      <a:pt x="454" y="0"/>
                    </a:moveTo>
                    <a:lnTo>
                      <a:pt x="113" y="0"/>
                    </a:lnTo>
                    <a:lnTo>
                      <a:pt x="113" y="113"/>
                    </a:lnTo>
                    <a:lnTo>
                      <a:pt x="0" y="113"/>
                    </a:lnTo>
                    <a:lnTo>
                      <a:pt x="0" y="340"/>
                    </a:lnTo>
                    <a:lnTo>
                      <a:pt x="57" y="340"/>
                    </a:lnTo>
                    <a:lnTo>
                      <a:pt x="57" y="397"/>
                    </a:lnTo>
                    <a:lnTo>
                      <a:pt x="397" y="397"/>
                    </a:lnTo>
                    <a:lnTo>
                      <a:pt x="397" y="340"/>
                    </a:lnTo>
                    <a:lnTo>
                      <a:pt x="510" y="340"/>
                    </a:lnTo>
                    <a:lnTo>
                      <a:pt x="510" y="283"/>
                    </a:lnTo>
                    <a:lnTo>
                      <a:pt x="454" y="283"/>
                    </a:lnTo>
                    <a:lnTo>
                      <a:pt x="454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63" name="Freeform 279"/>
              <p:cNvSpPr>
                <a:spLocks/>
              </p:cNvSpPr>
              <p:nvPr/>
            </p:nvSpPr>
            <p:spPr bwMode="auto">
              <a:xfrm>
                <a:off x="3818" y="2501"/>
                <a:ext cx="624" cy="510"/>
              </a:xfrm>
              <a:custGeom>
                <a:avLst/>
                <a:gdLst>
                  <a:gd name="T0" fmla="*/ 510 w 624"/>
                  <a:gd name="T1" fmla="*/ 0 h 510"/>
                  <a:gd name="T2" fmla="*/ 397 w 624"/>
                  <a:gd name="T3" fmla="*/ 0 h 510"/>
                  <a:gd name="T4" fmla="*/ 397 w 624"/>
                  <a:gd name="T5" fmla="*/ 57 h 510"/>
                  <a:gd name="T6" fmla="*/ 113 w 624"/>
                  <a:gd name="T7" fmla="*/ 57 h 510"/>
                  <a:gd name="T8" fmla="*/ 113 w 624"/>
                  <a:gd name="T9" fmla="*/ 113 h 510"/>
                  <a:gd name="T10" fmla="*/ 0 w 624"/>
                  <a:gd name="T11" fmla="*/ 113 h 510"/>
                  <a:gd name="T12" fmla="*/ 0 w 624"/>
                  <a:gd name="T13" fmla="*/ 227 h 510"/>
                  <a:gd name="T14" fmla="*/ 57 w 624"/>
                  <a:gd name="T15" fmla="*/ 227 h 510"/>
                  <a:gd name="T16" fmla="*/ 57 w 624"/>
                  <a:gd name="T17" fmla="*/ 454 h 510"/>
                  <a:gd name="T18" fmla="*/ 113 w 624"/>
                  <a:gd name="T19" fmla="*/ 454 h 510"/>
                  <a:gd name="T20" fmla="*/ 113 w 624"/>
                  <a:gd name="T21" fmla="*/ 510 h 510"/>
                  <a:gd name="T22" fmla="*/ 283 w 624"/>
                  <a:gd name="T23" fmla="*/ 510 h 510"/>
                  <a:gd name="T24" fmla="*/ 283 w 624"/>
                  <a:gd name="T25" fmla="*/ 397 h 510"/>
                  <a:gd name="T26" fmla="*/ 624 w 624"/>
                  <a:gd name="T27" fmla="*/ 397 h 510"/>
                  <a:gd name="T28" fmla="*/ 624 w 624"/>
                  <a:gd name="T29" fmla="*/ 340 h 510"/>
                  <a:gd name="T30" fmla="*/ 510 w 624"/>
                  <a:gd name="T31" fmla="*/ 340 h 510"/>
                  <a:gd name="T32" fmla="*/ 510 w 624"/>
                  <a:gd name="T33" fmla="*/ 284 h 510"/>
                  <a:gd name="T34" fmla="*/ 624 w 624"/>
                  <a:gd name="T35" fmla="*/ 284 h 510"/>
                  <a:gd name="T36" fmla="*/ 624 w 624"/>
                  <a:gd name="T37" fmla="*/ 227 h 510"/>
                  <a:gd name="T38" fmla="*/ 510 w 624"/>
                  <a:gd name="T39" fmla="*/ 227 h 510"/>
                  <a:gd name="T40" fmla="*/ 510 w 624"/>
                  <a:gd name="T41" fmla="*/ 113 h 510"/>
                  <a:gd name="T42" fmla="*/ 567 w 624"/>
                  <a:gd name="T43" fmla="*/ 113 h 510"/>
                  <a:gd name="T44" fmla="*/ 567 w 624"/>
                  <a:gd name="T45" fmla="*/ 57 h 510"/>
                  <a:gd name="T46" fmla="*/ 510 w 624"/>
                  <a:gd name="T47" fmla="*/ 57 h 510"/>
                  <a:gd name="T48" fmla="*/ 510 w 624"/>
                  <a:gd name="T49" fmla="*/ 0 h 5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</a:cxnLst>
                <a:rect l="0" t="0" r="r" b="b"/>
                <a:pathLst>
                  <a:path w="624" h="510">
                    <a:moveTo>
                      <a:pt x="510" y="0"/>
                    </a:moveTo>
                    <a:lnTo>
                      <a:pt x="397" y="0"/>
                    </a:lnTo>
                    <a:lnTo>
                      <a:pt x="397" y="57"/>
                    </a:lnTo>
                    <a:lnTo>
                      <a:pt x="113" y="57"/>
                    </a:lnTo>
                    <a:lnTo>
                      <a:pt x="113" y="113"/>
                    </a:lnTo>
                    <a:lnTo>
                      <a:pt x="0" y="113"/>
                    </a:lnTo>
                    <a:lnTo>
                      <a:pt x="0" y="227"/>
                    </a:lnTo>
                    <a:lnTo>
                      <a:pt x="57" y="227"/>
                    </a:lnTo>
                    <a:lnTo>
                      <a:pt x="57" y="454"/>
                    </a:lnTo>
                    <a:lnTo>
                      <a:pt x="113" y="454"/>
                    </a:lnTo>
                    <a:lnTo>
                      <a:pt x="113" y="510"/>
                    </a:lnTo>
                    <a:lnTo>
                      <a:pt x="283" y="510"/>
                    </a:lnTo>
                    <a:lnTo>
                      <a:pt x="283" y="397"/>
                    </a:lnTo>
                    <a:lnTo>
                      <a:pt x="624" y="397"/>
                    </a:lnTo>
                    <a:lnTo>
                      <a:pt x="624" y="340"/>
                    </a:lnTo>
                    <a:lnTo>
                      <a:pt x="510" y="340"/>
                    </a:lnTo>
                    <a:lnTo>
                      <a:pt x="510" y="284"/>
                    </a:lnTo>
                    <a:lnTo>
                      <a:pt x="624" y="284"/>
                    </a:lnTo>
                    <a:lnTo>
                      <a:pt x="624" y="227"/>
                    </a:lnTo>
                    <a:lnTo>
                      <a:pt x="510" y="227"/>
                    </a:lnTo>
                    <a:lnTo>
                      <a:pt x="510" y="113"/>
                    </a:lnTo>
                    <a:lnTo>
                      <a:pt x="567" y="113"/>
                    </a:lnTo>
                    <a:lnTo>
                      <a:pt x="567" y="57"/>
                    </a:lnTo>
                    <a:lnTo>
                      <a:pt x="510" y="57"/>
                    </a:lnTo>
                    <a:lnTo>
                      <a:pt x="510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64" name="Freeform 280"/>
              <p:cNvSpPr>
                <a:spLocks/>
              </p:cNvSpPr>
              <p:nvPr/>
            </p:nvSpPr>
            <p:spPr bwMode="auto">
              <a:xfrm>
                <a:off x="3308" y="2614"/>
                <a:ext cx="510" cy="341"/>
              </a:xfrm>
              <a:custGeom>
                <a:avLst/>
                <a:gdLst>
                  <a:gd name="T0" fmla="*/ 510 w 510"/>
                  <a:gd name="T1" fmla="*/ 114 h 341"/>
                  <a:gd name="T2" fmla="*/ 510 w 510"/>
                  <a:gd name="T3" fmla="*/ 171 h 341"/>
                  <a:gd name="T4" fmla="*/ 396 w 510"/>
                  <a:gd name="T5" fmla="*/ 171 h 341"/>
                  <a:gd name="T6" fmla="*/ 396 w 510"/>
                  <a:gd name="T7" fmla="*/ 227 h 341"/>
                  <a:gd name="T8" fmla="*/ 283 w 510"/>
                  <a:gd name="T9" fmla="*/ 227 h 341"/>
                  <a:gd name="T10" fmla="*/ 283 w 510"/>
                  <a:gd name="T11" fmla="*/ 284 h 341"/>
                  <a:gd name="T12" fmla="*/ 170 w 510"/>
                  <a:gd name="T13" fmla="*/ 284 h 341"/>
                  <a:gd name="T14" fmla="*/ 170 w 510"/>
                  <a:gd name="T15" fmla="*/ 341 h 341"/>
                  <a:gd name="T16" fmla="*/ 56 w 510"/>
                  <a:gd name="T17" fmla="*/ 341 h 341"/>
                  <a:gd name="T18" fmla="*/ 56 w 510"/>
                  <a:gd name="T19" fmla="*/ 171 h 341"/>
                  <a:gd name="T20" fmla="*/ 0 w 510"/>
                  <a:gd name="T21" fmla="*/ 171 h 341"/>
                  <a:gd name="T22" fmla="*/ 0 w 510"/>
                  <a:gd name="T23" fmla="*/ 57 h 341"/>
                  <a:gd name="T24" fmla="*/ 56 w 510"/>
                  <a:gd name="T25" fmla="*/ 57 h 341"/>
                  <a:gd name="T26" fmla="*/ 56 w 510"/>
                  <a:gd name="T27" fmla="*/ 0 h 341"/>
                  <a:gd name="T28" fmla="*/ 283 w 510"/>
                  <a:gd name="T29" fmla="*/ 0 h 341"/>
                  <a:gd name="T30" fmla="*/ 283 w 510"/>
                  <a:gd name="T31" fmla="*/ 57 h 341"/>
                  <a:gd name="T32" fmla="*/ 453 w 510"/>
                  <a:gd name="T33" fmla="*/ 57 h 341"/>
                  <a:gd name="T34" fmla="*/ 453 w 510"/>
                  <a:gd name="T35" fmla="*/ 114 h 341"/>
                  <a:gd name="T36" fmla="*/ 510 w 510"/>
                  <a:gd name="T37" fmla="*/ 114 h 3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510" h="341">
                    <a:moveTo>
                      <a:pt x="510" y="114"/>
                    </a:moveTo>
                    <a:lnTo>
                      <a:pt x="510" y="171"/>
                    </a:lnTo>
                    <a:lnTo>
                      <a:pt x="396" y="171"/>
                    </a:lnTo>
                    <a:lnTo>
                      <a:pt x="396" y="227"/>
                    </a:lnTo>
                    <a:lnTo>
                      <a:pt x="283" y="227"/>
                    </a:lnTo>
                    <a:lnTo>
                      <a:pt x="283" y="284"/>
                    </a:lnTo>
                    <a:lnTo>
                      <a:pt x="170" y="284"/>
                    </a:lnTo>
                    <a:lnTo>
                      <a:pt x="170" y="341"/>
                    </a:lnTo>
                    <a:lnTo>
                      <a:pt x="56" y="341"/>
                    </a:lnTo>
                    <a:lnTo>
                      <a:pt x="56" y="171"/>
                    </a:lnTo>
                    <a:lnTo>
                      <a:pt x="0" y="171"/>
                    </a:lnTo>
                    <a:lnTo>
                      <a:pt x="0" y="57"/>
                    </a:lnTo>
                    <a:lnTo>
                      <a:pt x="56" y="57"/>
                    </a:lnTo>
                    <a:lnTo>
                      <a:pt x="56" y="0"/>
                    </a:lnTo>
                    <a:lnTo>
                      <a:pt x="283" y="0"/>
                    </a:lnTo>
                    <a:lnTo>
                      <a:pt x="283" y="57"/>
                    </a:lnTo>
                    <a:lnTo>
                      <a:pt x="453" y="57"/>
                    </a:lnTo>
                    <a:lnTo>
                      <a:pt x="453" y="114"/>
                    </a:lnTo>
                    <a:lnTo>
                      <a:pt x="510" y="114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65" name="Freeform 281"/>
              <p:cNvSpPr>
                <a:spLocks/>
              </p:cNvSpPr>
              <p:nvPr/>
            </p:nvSpPr>
            <p:spPr bwMode="auto">
              <a:xfrm>
                <a:off x="3364" y="1764"/>
                <a:ext cx="1021" cy="964"/>
              </a:xfrm>
              <a:custGeom>
                <a:avLst/>
                <a:gdLst>
                  <a:gd name="T0" fmla="*/ 1021 w 1021"/>
                  <a:gd name="T1" fmla="*/ 397 h 964"/>
                  <a:gd name="T2" fmla="*/ 1021 w 1021"/>
                  <a:gd name="T3" fmla="*/ 283 h 964"/>
                  <a:gd name="T4" fmla="*/ 964 w 1021"/>
                  <a:gd name="T5" fmla="*/ 283 h 964"/>
                  <a:gd name="T6" fmla="*/ 964 w 1021"/>
                  <a:gd name="T7" fmla="*/ 227 h 964"/>
                  <a:gd name="T8" fmla="*/ 907 w 1021"/>
                  <a:gd name="T9" fmla="*/ 227 h 964"/>
                  <a:gd name="T10" fmla="*/ 907 w 1021"/>
                  <a:gd name="T11" fmla="*/ 170 h 964"/>
                  <a:gd name="T12" fmla="*/ 794 w 1021"/>
                  <a:gd name="T13" fmla="*/ 170 h 964"/>
                  <a:gd name="T14" fmla="*/ 794 w 1021"/>
                  <a:gd name="T15" fmla="*/ 113 h 964"/>
                  <a:gd name="T16" fmla="*/ 737 w 1021"/>
                  <a:gd name="T17" fmla="*/ 113 h 964"/>
                  <a:gd name="T18" fmla="*/ 737 w 1021"/>
                  <a:gd name="T19" fmla="*/ 57 h 964"/>
                  <a:gd name="T20" fmla="*/ 681 w 1021"/>
                  <a:gd name="T21" fmla="*/ 57 h 964"/>
                  <a:gd name="T22" fmla="*/ 681 w 1021"/>
                  <a:gd name="T23" fmla="*/ 0 h 964"/>
                  <a:gd name="T24" fmla="*/ 454 w 1021"/>
                  <a:gd name="T25" fmla="*/ 0 h 964"/>
                  <a:gd name="T26" fmla="*/ 454 w 1021"/>
                  <a:gd name="T27" fmla="*/ 113 h 964"/>
                  <a:gd name="T28" fmla="*/ 397 w 1021"/>
                  <a:gd name="T29" fmla="*/ 113 h 964"/>
                  <a:gd name="T30" fmla="*/ 397 w 1021"/>
                  <a:gd name="T31" fmla="*/ 227 h 964"/>
                  <a:gd name="T32" fmla="*/ 340 w 1021"/>
                  <a:gd name="T33" fmla="*/ 227 h 964"/>
                  <a:gd name="T34" fmla="*/ 340 w 1021"/>
                  <a:gd name="T35" fmla="*/ 397 h 964"/>
                  <a:gd name="T36" fmla="*/ 284 w 1021"/>
                  <a:gd name="T37" fmla="*/ 397 h 964"/>
                  <a:gd name="T38" fmla="*/ 284 w 1021"/>
                  <a:gd name="T39" fmla="*/ 454 h 964"/>
                  <a:gd name="T40" fmla="*/ 227 w 1021"/>
                  <a:gd name="T41" fmla="*/ 454 h 964"/>
                  <a:gd name="T42" fmla="*/ 227 w 1021"/>
                  <a:gd name="T43" fmla="*/ 510 h 964"/>
                  <a:gd name="T44" fmla="*/ 114 w 1021"/>
                  <a:gd name="T45" fmla="*/ 510 h 964"/>
                  <a:gd name="T46" fmla="*/ 114 w 1021"/>
                  <a:gd name="T47" fmla="*/ 567 h 964"/>
                  <a:gd name="T48" fmla="*/ 0 w 1021"/>
                  <a:gd name="T49" fmla="*/ 567 h 964"/>
                  <a:gd name="T50" fmla="*/ 0 w 1021"/>
                  <a:gd name="T51" fmla="*/ 850 h 964"/>
                  <a:gd name="T52" fmla="*/ 227 w 1021"/>
                  <a:gd name="T53" fmla="*/ 850 h 964"/>
                  <a:gd name="T54" fmla="*/ 227 w 1021"/>
                  <a:gd name="T55" fmla="*/ 907 h 964"/>
                  <a:gd name="T56" fmla="*/ 397 w 1021"/>
                  <a:gd name="T57" fmla="*/ 907 h 964"/>
                  <a:gd name="T58" fmla="*/ 397 w 1021"/>
                  <a:gd name="T59" fmla="*/ 964 h 964"/>
                  <a:gd name="T60" fmla="*/ 454 w 1021"/>
                  <a:gd name="T61" fmla="*/ 964 h 964"/>
                  <a:gd name="T62" fmla="*/ 454 w 1021"/>
                  <a:gd name="T63" fmla="*/ 850 h 964"/>
                  <a:gd name="T64" fmla="*/ 567 w 1021"/>
                  <a:gd name="T65" fmla="*/ 850 h 964"/>
                  <a:gd name="T66" fmla="*/ 567 w 1021"/>
                  <a:gd name="T67" fmla="*/ 794 h 964"/>
                  <a:gd name="T68" fmla="*/ 851 w 1021"/>
                  <a:gd name="T69" fmla="*/ 794 h 964"/>
                  <a:gd name="T70" fmla="*/ 851 w 1021"/>
                  <a:gd name="T71" fmla="*/ 737 h 964"/>
                  <a:gd name="T72" fmla="*/ 964 w 1021"/>
                  <a:gd name="T73" fmla="*/ 737 h 964"/>
                  <a:gd name="T74" fmla="*/ 964 w 1021"/>
                  <a:gd name="T75" fmla="*/ 680 h 964"/>
                  <a:gd name="T76" fmla="*/ 907 w 1021"/>
                  <a:gd name="T77" fmla="*/ 680 h 964"/>
                  <a:gd name="T78" fmla="*/ 907 w 1021"/>
                  <a:gd name="T79" fmla="*/ 624 h 964"/>
                  <a:gd name="T80" fmla="*/ 964 w 1021"/>
                  <a:gd name="T81" fmla="*/ 624 h 964"/>
                  <a:gd name="T82" fmla="*/ 964 w 1021"/>
                  <a:gd name="T83" fmla="*/ 397 h 964"/>
                  <a:gd name="T84" fmla="*/ 1021 w 1021"/>
                  <a:gd name="T85" fmla="*/ 397 h 96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</a:cxnLst>
                <a:rect l="0" t="0" r="r" b="b"/>
                <a:pathLst>
                  <a:path w="1021" h="964">
                    <a:moveTo>
                      <a:pt x="1021" y="397"/>
                    </a:moveTo>
                    <a:lnTo>
                      <a:pt x="1021" y="283"/>
                    </a:lnTo>
                    <a:lnTo>
                      <a:pt x="964" y="283"/>
                    </a:lnTo>
                    <a:lnTo>
                      <a:pt x="964" y="227"/>
                    </a:lnTo>
                    <a:lnTo>
                      <a:pt x="907" y="227"/>
                    </a:lnTo>
                    <a:lnTo>
                      <a:pt x="907" y="170"/>
                    </a:lnTo>
                    <a:lnTo>
                      <a:pt x="794" y="170"/>
                    </a:lnTo>
                    <a:lnTo>
                      <a:pt x="794" y="113"/>
                    </a:lnTo>
                    <a:lnTo>
                      <a:pt x="737" y="113"/>
                    </a:lnTo>
                    <a:lnTo>
                      <a:pt x="737" y="57"/>
                    </a:lnTo>
                    <a:lnTo>
                      <a:pt x="681" y="57"/>
                    </a:lnTo>
                    <a:lnTo>
                      <a:pt x="681" y="0"/>
                    </a:lnTo>
                    <a:lnTo>
                      <a:pt x="454" y="0"/>
                    </a:lnTo>
                    <a:lnTo>
                      <a:pt x="454" y="113"/>
                    </a:lnTo>
                    <a:lnTo>
                      <a:pt x="397" y="113"/>
                    </a:lnTo>
                    <a:lnTo>
                      <a:pt x="397" y="227"/>
                    </a:lnTo>
                    <a:lnTo>
                      <a:pt x="340" y="227"/>
                    </a:lnTo>
                    <a:lnTo>
                      <a:pt x="340" y="397"/>
                    </a:lnTo>
                    <a:lnTo>
                      <a:pt x="284" y="397"/>
                    </a:lnTo>
                    <a:lnTo>
                      <a:pt x="284" y="454"/>
                    </a:lnTo>
                    <a:lnTo>
                      <a:pt x="227" y="454"/>
                    </a:lnTo>
                    <a:lnTo>
                      <a:pt x="227" y="510"/>
                    </a:lnTo>
                    <a:lnTo>
                      <a:pt x="114" y="510"/>
                    </a:lnTo>
                    <a:lnTo>
                      <a:pt x="114" y="567"/>
                    </a:lnTo>
                    <a:lnTo>
                      <a:pt x="0" y="567"/>
                    </a:lnTo>
                    <a:lnTo>
                      <a:pt x="0" y="850"/>
                    </a:lnTo>
                    <a:lnTo>
                      <a:pt x="227" y="850"/>
                    </a:lnTo>
                    <a:lnTo>
                      <a:pt x="227" y="907"/>
                    </a:lnTo>
                    <a:lnTo>
                      <a:pt x="397" y="907"/>
                    </a:lnTo>
                    <a:lnTo>
                      <a:pt x="397" y="964"/>
                    </a:lnTo>
                    <a:lnTo>
                      <a:pt x="454" y="964"/>
                    </a:lnTo>
                    <a:lnTo>
                      <a:pt x="454" y="850"/>
                    </a:lnTo>
                    <a:lnTo>
                      <a:pt x="567" y="850"/>
                    </a:lnTo>
                    <a:lnTo>
                      <a:pt x="567" y="794"/>
                    </a:lnTo>
                    <a:lnTo>
                      <a:pt x="851" y="794"/>
                    </a:lnTo>
                    <a:lnTo>
                      <a:pt x="851" y="737"/>
                    </a:lnTo>
                    <a:lnTo>
                      <a:pt x="964" y="737"/>
                    </a:lnTo>
                    <a:lnTo>
                      <a:pt x="964" y="680"/>
                    </a:lnTo>
                    <a:lnTo>
                      <a:pt x="907" y="680"/>
                    </a:lnTo>
                    <a:lnTo>
                      <a:pt x="907" y="624"/>
                    </a:lnTo>
                    <a:lnTo>
                      <a:pt x="964" y="624"/>
                    </a:lnTo>
                    <a:lnTo>
                      <a:pt x="964" y="397"/>
                    </a:lnTo>
                    <a:lnTo>
                      <a:pt x="1021" y="397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66" name="Freeform 282"/>
              <p:cNvSpPr>
                <a:spLocks/>
              </p:cNvSpPr>
              <p:nvPr/>
            </p:nvSpPr>
            <p:spPr bwMode="auto">
              <a:xfrm>
                <a:off x="2967" y="1367"/>
                <a:ext cx="908" cy="1077"/>
              </a:xfrm>
              <a:custGeom>
                <a:avLst/>
                <a:gdLst>
                  <a:gd name="T0" fmla="*/ 397 w 908"/>
                  <a:gd name="T1" fmla="*/ 964 h 1077"/>
                  <a:gd name="T2" fmla="*/ 511 w 908"/>
                  <a:gd name="T3" fmla="*/ 964 h 1077"/>
                  <a:gd name="T4" fmla="*/ 511 w 908"/>
                  <a:gd name="T5" fmla="*/ 907 h 1077"/>
                  <a:gd name="T6" fmla="*/ 624 w 908"/>
                  <a:gd name="T7" fmla="*/ 907 h 1077"/>
                  <a:gd name="T8" fmla="*/ 624 w 908"/>
                  <a:gd name="T9" fmla="*/ 851 h 1077"/>
                  <a:gd name="T10" fmla="*/ 681 w 908"/>
                  <a:gd name="T11" fmla="*/ 851 h 1077"/>
                  <a:gd name="T12" fmla="*/ 681 w 908"/>
                  <a:gd name="T13" fmla="*/ 794 h 1077"/>
                  <a:gd name="T14" fmla="*/ 737 w 908"/>
                  <a:gd name="T15" fmla="*/ 794 h 1077"/>
                  <a:gd name="T16" fmla="*/ 737 w 908"/>
                  <a:gd name="T17" fmla="*/ 624 h 1077"/>
                  <a:gd name="T18" fmla="*/ 794 w 908"/>
                  <a:gd name="T19" fmla="*/ 624 h 1077"/>
                  <a:gd name="T20" fmla="*/ 794 w 908"/>
                  <a:gd name="T21" fmla="*/ 510 h 1077"/>
                  <a:gd name="T22" fmla="*/ 851 w 908"/>
                  <a:gd name="T23" fmla="*/ 510 h 1077"/>
                  <a:gd name="T24" fmla="*/ 851 w 908"/>
                  <a:gd name="T25" fmla="*/ 397 h 1077"/>
                  <a:gd name="T26" fmla="*/ 908 w 908"/>
                  <a:gd name="T27" fmla="*/ 397 h 1077"/>
                  <a:gd name="T28" fmla="*/ 908 w 908"/>
                  <a:gd name="T29" fmla="*/ 340 h 1077"/>
                  <a:gd name="T30" fmla="*/ 794 w 908"/>
                  <a:gd name="T31" fmla="*/ 340 h 1077"/>
                  <a:gd name="T32" fmla="*/ 794 w 908"/>
                  <a:gd name="T33" fmla="*/ 284 h 1077"/>
                  <a:gd name="T34" fmla="*/ 681 w 908"/>
                  <a:gd name="T35" fmla="*/ 284 h 1077"/>
                  <a:gd name="T36" fmla="*/ 681 w 908"/>
                  <a:gd name="T37" fmla="*/ 227 h 1077"/>
                  <a:gd name="T38" fmla="*/ 567 w 908"/>
                  <a:gd name="T39" fmla="*/ 227 h 1077"/>
                  <a:gd name="T40" fmla="*/ 567 w 908"/>
                  <a:gd name="T41" fmla="*/ 170 h 1077"/>
                  <a:gd name="T42" fmla="*/ 511 w 908"/>
                  <a:gd name="T43" fmla="*/ 170 h 1077"/>
                  <a:gd name="T44" fmla="*/ 511 w 908"/>
                  <a:gd name="T45" fmla="*/ 113 h 1077"/>
                  <a:gd name="T46" fmla="*/ 454 w 908"/>
                  <a:gd name="T47" fmla="*/ 113 h 1077"/>
                  <a:gd name="T48" fmla="*/ 454 w 908"/>
                  <a:gd name="T49" fmla="*/ 57 h 1077"/>
                  <a:gd name="T50" fmla="*/ 227 w 908"/>
                  <a:gd name="T51" fmla="*/ 57 h 1077"/>
                  <a:gd name="T52" fmla="*/ 227 w 908"/>
                  <a:gd name="T53" fmla="*/ 0 h 1077"/>
                  <a:gd name="T54" fmla="*/ 114 w 908"/>
                  <a:gd name="T55" fmla="*/ 0 h 1077"/>
                  <a:gd name="T56" fmla="*/ 114 w 908"/>
                  <a:gd name="T57" fmla="*/ 284 h 1077"/>
                  <a:gd name="T58" fmla="*/ 57 w 908"/>
                  <a:gd name="T59" fmla="*/ 284 h 1077"/>
                  <a:gd name="T60" fmla="*/ 57 w 908"/>
                  <a:gd name="T61" fmla="*/ 454 h 1077"/>
                  <a:gd name="T62" fmla="*/ 0 w 908"/>
                  <a:gd name="T63" fmla="*/ 454 h 1077"/>
                  <a:gd name="T64" fmla="*/ 0 w 908"/>
                  <a:gd name="T65" fmla="*/ 567 h 1077"/>
                  <a:gd name="T66" fmla="*/ 57 w 908"/>
                  <a:gd name="T67" fmla="*/ 567 h 1077"/>
                  <a:gd name="T68" fmla="*/ 57 w 908"/>
                  <a:gd name="T69" fmla="*/ 737 h 1077"/>
                  <a:gd name="T70" fmla="*/ 0 w 908"/>
                  <a:gd name="T71" fmla="*/ 737 h 1077"/>
                  <a:gd name="T72" fmla="*/ 0 w 908"/>
                  <a:gd name="T73" fmla="*/ 794 h 1077"/>
                  <a:gd name="T74" fmla="*/ 57 w 908"/>
                  <a:gd name="T75" fmla="*/ 794 h 1077"/>
                  <a:gd name="T76" fmla="*/ 57 w 908"/>
                  <a:gd name="T77" fmla="*/ 907 h 1077"/>
                  <a:gd name="T78" fmla="*/ 0 w 908"/>
                  <a:gd name="T79" fmla="*/ 907 h 1077"/>
                  <a:gd name="T80" fmla="*/ 0 w 908"/>
                  <a:gd name="T81" fmla="*/ 964 h 1077"/>
                  <a:gd name="T82" fmla="*/ 57 w 908"/>
                  <a:gd name="T83" fmla="*/ 964 h 1077"/>
                  <a:gd name="T84" fmla="*/ 57 w 908"/>
                  <a:gd name="T85" fmla="*/ 1077 h 1077"/>
                  <a:gd name="T86" fmla="*/ 284 w 908"/>
                  <a:gd name="T87" fmla="*/ 1077 h 1077"/>
                  <a:gd name="T88" fmla="*/ 284 w 908"/>
                  <a:gd name="T89" fmla="*/ 964 h 1077"/>
                  <a:gd name="T90" fmla="*/ 397 w 908"/>
                  <a:gd name="T91" fmla="*/ 964 h 107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</a:cxnLst>
                <a:rect l="0" t="0" r="r" b="b"/>
                <a:pathLst>
                  <a:path w="908" h="1077">
                    <a:moveTo>
                      <a:pt x="397" y="964"/>
                    </a:moveTo>
                    <a:lnTo>
                      <a:pt x="511" y="964"/>
                    </a:lnTo>
                    <a:lnTo>
                      <a:pt x="511" y="907"/>
                    </a:lnTo>
                    <a:lnTo>
                      <a:pt x="624" y="907"/>
                    </a:lnTo>
                    <a:lnTo>
                      <a:pt x="624" y="851"/>
                    </a:lnTo>
                    <a:lnTo>
                      <a:pt x="681" y="851"/>
                    </a:lnTo>
                    <a:lnTo>
                      <a:pt x="681" y="794"/>
                    </a:lnTo>
                    <a:lnTo>
                      <a:pt x="737" y="794"/>
                    </a:lnTo>
                    <a:lnTo>
                      <a:pt x="737" y="624"/>
                    </a:lnTo>
                    <a:lnTo>
                      <a:pt x="794" y="624"/>
                    </a:lnTo>
                    <a:lnTo>
                      <a:pt x="794" y="510"/>
                    </a:lnTo>
                    <a:lnTo>
                      <a:pt x="851" y="510"/>
                    </a:lnTo>
                    <a:lnTo>
                      <a:pt x="851" y="397"/>
                    </a:lnTo>
                    <a:lnTo>
                      <a:pt x="908" y="397"/>
                    </a:lnTo>
                    <a:lnTo>
                      <a:pt x="908" y="340"/>
                    </a:lnTo>
                    <a:lnTo>
                      <a:pt x="794" y="340"/>
                    </a:lnTo>
                    <a:lnTo>
                      <a:pt x="794" y="284"/>
                    </a:lnTo>
                    <a:lnTo>
                      <a:pt x="681" y="284"/>
                    </a:lnTo>
                    <a:lnTo>
                      <a:pt x="681" y="227"/>
                    </a:lnTo>
                    <a:lnTo>
                      <a:pt x="567" y="227"/>
                    </a:lnTo>
                    <a:lnTo>
                      <a:pt x="567" y="170"/>
                    </a:lnTo>
                    <a:lnTo>
                      <a:pt x="511" y="170"/>
                    </a:lnTo>
                    <a:lnTo>
                      <a:pt x="511" y="113"/>
                    </a:lnTo>
                    <a:lnTo>
                      <a:pt x="454" y="113"/>
                    </a:lnTo>
                    <a:lnTo>
                      <a:pt x="454" y="57"/>
                    </a:lnTo>
                    <a:lnTo>
                      <a:pt x="227" y="57"/>
                    </a:lnTo>
                    <a:lnTo>
                      <a:pt x="227" y="0"/>
                    </a:lnTo>
                    <a:lnTo>
                      <a:pt x="114" y="0"/>
                    </a:lnTo>
                    <a:lnTo>
                      <a:pt x="114" y="284"/>
                    </a:lnTo>
                    <a:lnTo>
                      <a:pt x="57" y="284"/>
                    </a:lnTo>
                    <a:lnTo>
                      <a:pt x="57" y="454"/>
                    </a:lnTo>
                    <a:lnTo>
                      <a:pt x="0" y="454"/>
                    </a:lnTo>
                    <a:lnTo>
                      <a:pt x="0" y="567"/>
                    </a:lnTo>
                    <a:lnTo>
                      <a:pt x="57" y="567"/>
                    </a:lnTo>
                    <a:lnTo>
                      <a:pt x="57" y="737"/>
                    </a:lnTo>
                    <a:lnTo>
                      <a:pt x="0" y="737"/>
                    </a:lnTo>
                    <a:lnTo>
                      <a:pt x="0" y="794"/>
                    </a:lnTo>
                    <a:lnTo>
                      <a:pt x="57" y="794"/>
                    </a:lnTo>
                    <a:lnTo>
                      <a:pt x="57" y="907"/>
                    </a:lnTo>
                    <a:lnTo>
                      <a:pt x="0" y="907"/>
                    </a:lnTo>
                    <a:lnTo>
                      <a:pt x="0" y="964"/>
                    </a:lnTo>
                    <a:lnTo>
                      <a:pt x="57" y="964"/>
                    </a:lnTo>
                    <a:lnTo>
                      <a:pt x="57" y="1077"/>
                    </a:lnTo>
                    <a:lnTo>
                      <a:pt x="284" y="1077"/>
                    </a:lnTo>
                    <a:lnTo>
                      <a:pt x="284" y="964"/>
                    </a:lnTo>
                    <a:lnTo>
                      <a:pt x="397" y="964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69" name="Freeform 285"/>
              <p:cNvSpPr>
                <a:spLocks/>
              </p:cNvSpPr>
              <p:nvPr/>
            </p:nvSpPr>
            <p:spPr bwMode="auto">
              <a:xfrm>
                <a:off x="2854" y="2501"/>
                <a:ext cx="170" cy="454"/>
              </a:xfrm>
              <a:custGeom>
                <a:avLst/>
                <a:gdLst>
                  <a:gd name="T0" fmla="*/ 57 w 170"/>
                  <a:gd name="T1" fmla="*/ 454 h 454"/>
                  <a:gd name="T2" fmla="*/ 113 w 170"/>
                  <a:gd name="T3" fmla="*/ 454 h 454"/>
                  <a:gd name="T4" fmla="*/ 113 w 170"/>
                  <a:gd name="T5" fmla="*/ 340 h 454"/>
                  <a:gd name="T6" fmla="*/ 170 w 170"/>
                  <a:gd name="T7" fmla="*/ 340 h 454"/>
                  <a:gd name="T8" fmla="*/ 170 w 170"/>
                  <a:gd name="T9" fmla="*/ 170 h 454"/>
                  <a:gd name="T10" fmla="*/ 113 w 170"/>
                  <a:gd name="T11" fmla="*/ 170 h 454"/>
                  <a:gd name="T12" fmla="*/ 113 w 170"/>
                  <a:gd name="T13" fmla="*/ 113 h 454"/>
                  <a:gd name="T14" fmla="*/ 170 w 170"/>
                  <a:gd name="T15" fmla="*/ 113 h 454"/>
                  <a:gd name="T16" fmla="*/ 170 w 170"/>
                  <a:gd name="T17" fmla="*/ 0 h 454"/>
                  <a:gd name="T18" fmla="*/ 57 w 170"/>
                  <a:gd name="T19" fmla="*/ 0 h 454"/>
                  <a:gd name="T20" fmla="*/ 57 w 170"/>
                  <a:gd name="T21" fmla="*/ 57 h 454"/>
                  <a:gd name="T22" fmla="*/ 0 w 170"/>
                  <a:gd name="T23" fmla="*/ 57 h 454"/>
                  <a:gd name="T24" fmla="*/ 0 w 170"/>
                  <a:gd name="T25" fmla="*/ 397 h 454"/>
                  <a:gd name="T26" fmla="*/ 57 w 170"/>
                  <a:gd name="T27" fmla="*/ 397 h 454"/>
                  <a:gd name="T28" fmla="*/ 57 w 170"/>
                  <a:gd name="T29" fmla="*/ 454 h 4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170" h="454">
                    <a:moveTo>
                      <a:pt x="57" y="454"/>
                    </a:moveTo>
                    <a:lnTo>
                      <a:pt x="113" y="454"/>
                    </a:lnTo>
                    <a:lnTo>
                      <a:pt x="113" y="340"/>
                    </a:lnTo>
                    <a:lnTo>
                      <a:pt x="170" y="340"/>
                    </a:lnTo>
                    <a:lnTo>
                      <a:pt x="170" y="170"/>
                    </a:lnTo>
                    <a:lnTo>
                      <a:pt x="113" y="170"/>
                    </a:lnTo>
                    <a:lnTo>
                      <a:pt x="113" y="113"/>
                    </a:lnTo>
                    <a:lnTo>
                      <a:pt x="170" y="113"/>
                    </a:lnTo>
                    <a:lnTo>
                      <a:pt x="170" y="0"/>
                    </a:lnTo>
                    <a:lnTo>
                      <a:pt x="57" y="0"/>
                    </a:lnTo>
                    <a:lnTo>
                      <a:pt x="57" y="57"/>
                    </a:lnTo>
                    <a:lnTo>
                      <a:pt x="0" y="57"/>
                    </a:lnTo>
                    <a:lnTo>
                      <a:pt x="0" y="397"/>
                    </a:lnTo>
                    <a:lnTo>
                      <a:pt x="57" y="397"/>
                    </a:lnTo>
                    <a:lnTo>
                      <a:pt x="57" y="454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71" name="Freeform 287"/>
              <p:cNvSpPr>
                <a:spLocks/>
              </p:cNvSpPr>
              <p:nvPr/>
            </p:nvSpPr>
            <p:spPr bwMode="auto">
              <a:xfrm>
                <a:off x="2627" y="1651"/>
                <a:ext cx="454" cy="907"/>
              </a:xfrm>
              <a:custGeom>
                <a:avLst/>
                <a:gdLst>
                  <a:gd name="T0" fmla="*/ 397 w 454"/>
                  <a:gd name="T1" fmla="*/ 0 h 907"/>
                  <a:gd name="T2" fmla="*/ 0 w 454"/>
                  <a:gd name="T3" fmla="*/ 0 h 907"/>
                  <a:gd name="T4" fmla="*/ 0 w 454"/>
                  <a:gd name="T5" fmla="*/ 113 h 907"/>
                  <a:gd name="T6" fmla="*/ 57 w 454"/>
                  <a:gd name="T7" fmla="*/ 113 h 907"/>
                  <a:gd name="T8" fmla="*/ 57 w 454"/>
                  <a:gd name="T9" fmla="*/ 283 h 907"/>
                  <a:gd name="T10" fmla="*/ 170 w 454"/>
                  <a:gd name="T11" fmla="*/ 283 h 907"/>
                  <a:gd name="T12" fmla="*/ 170 w 454"/>
                  <a:gd name="T13" fmla="*/ 453 h 907"/>
                  <a:gd name="T14" fmla="*/ 113 w 454"/>
                  <a:gd name="T15" fmla="*/ 453 h 907"/>
                  <a:gd name="T16" fmla="*/ 113 w 454"/>
                  <a:gd name="T17" fmla="*/ 623 h 907"/>
                  <a:gd name="T18" fmla="*/ 170 w 454"/>
                  <a:gd name="T19" fmla="*/ 623 h 907"/>
                  <a:gd name="T20" fmla="*/ 170 w 454"/>
                  <a:gd name="T21" fmla="*/ 793 h 907"/>
                  <a:gd name="T22" fmla="*/ 227 w 454"/>
                  <a:gd name="T23" fmla="*/ 793 h 907"/>
                  <a:gd name="T24" fmla="*/ 227 w 454"/>
                  <a:gd name="T25" fmla="*/ 850 h 907"/>
                  <a:gd name="T26" fmla="*/ 397 w 454"/>
                  <a:gd name="T27" fmla="*/ 850 h 907"/>
                  <a:gd name="T28" fmla="*/ 397 w 454"/>
                  <a:gd name="T29" fmla="*/ 907 h 907"/>
                  <a:gd name="T30" fmla="*/ 454 w 454"/>
                  <a:gd name="T31" fmla="*/ 907 h 907"/>
                  <a:gd name="T32" fmla="*/ 454 w 454"/>
                  <a:gd name="T33" fmla="*/ 793 h 907"/>
                  <a:gd name="T34" fmla="*/ 397 w 454"/>
                  <a:gd name="T35" fmla="*/ 793 h 907"/>
                  <a:gd name="T36" fmla="*/ 397 w 454"/>
                  <a:gd name="T37" fmla="*/ 680 h 907"/>
                  <a:gd name="T38" fmla="*/ 340 w 454"/>
                  <a:gd name="T39" fmla="*/ 680 h 907"/>
                  <a:gd name="T40" fmla="*/ 340 w 454"/>
                  <a:gd name="T41" fmla="*/ 623 h 907"/>
                  <a:gd name="T42" fmla="*/ 397 w 454"/>
                  <a:gd name="T43" fmla="*/ 623 h 907"/>
                  <a:gd name="T44" fmla="*/ 397 w 454"/>
                  <a:gd name="T45" fmla="*/ 510 h 907"/>
                  <a:gd name="T46" fmla="*/ 340 w 454"/>
                  <a:gd name="T47" fmla="*/ 510 h 907"/>
                  <a:gd name="T48" fmla="*/ 340 w 454"/>
                  <a:gd name="T49" fmla="*/ 453 h 907"/>
                  <a:gd name="T50" fmla="*/ 397 w 454"/>
                  <a:gd name="T51" fmla="*/ 453 h 907"/>
                  <a:gd name="T52" fmla="*/ 397 w 454"/>
                  <a:gd name="T53" fmla="*/ 283 h 907"/>
                  <a:gd name="T54" fmla="*/ 340 w 454"/>
                  <a:gd name="T55" fmla="*/ 283 h 907"/>
                  <a:gd name="T56" fmla="*/ 340 w 454"/>
                  <a:gd name="T57" fmla="*/ 170 h 907"/>
                  <a:gd name="T58" fmla="*/ 397 w 454"/>
                  <a:gd name="T59" fmla="*/ 170 h 907"/>
                  <a:gd name="T60" fmla="*/ 397 w 454"/>
                  <a:gd name="T61" fmla="*/ 0 h 90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454" h="907">
                    <a:moveTo>
                      <a:pt x="397" y="0"/>
                    </a:moveTo>
                    <a:lnTo>
                      <a:pt x="0" y="0"/>
                    </a:lnTo>
                    <a:lnTo>
                      <a:pt x="0" y="113"/>
                    </a:lnTo>
                    <a:lnTo>
                      <a:pt x="57" y="113"/>
                    </a:lnTo>
                    <a:lnTo>
                      <a:pt x="57" y="283"/>
                    </a:lnTo>
                    <a:lnTo>
                      <a:pt x="170" y="283"/>
                    </a:lnTo>
                    <a:lnTo>
                      <a:pt x="170" y="453"/>
                    </a:lnTo>
                    <a:lnTo>
                      <a:pt x="113" y="453"/>
                    </a:lnTo>
                    <a:lnTo>
                      <a:pt x="113" y="623"/>
                    </a:lnTo>
                    <a:lnTo>
                      <a:pt x="170" y="623"/>
                    </a:lnTo>
                    <a:lnTo>
                      <a:pt x="170" y="793"/>
                    </a:lnTo>
                    <a:lnTo>
                      <a:pt x="227" y="793"/>
                    </a:lnTo>
                    <a:lnTo>
                      <a:pt x="227" y="850"/>
                    </a:lnTo>
                    <a:lnTo>
                      <a:pt x="397" y="850"/>
                    </a:lnTo>
                    <a:lnTo>
                      <a:pt x="397" y="907"/>
                    </a:lnTo>
                    <a:lnTo>
                      <a:pt x="454" y="907"/>
                    </a:lnTo>
                    <a:lnTo>
                      <a:pt x="454" y="793"/>
                    </a:lnTo>
                    <a:lnTo>
                      <a:pt x="397" y="793"/>
                    </a:lnTo>
                    <a:lnTo>
                      <a:pt x="397" y="680"/>
                    </a:lnTo>
                    <a:lnTo>
                      <a:pt x="340" y="680"/>
                    </a:lnTo>
                    <a:lnTo>
                      <a:pt x="340" y="623"/>
                    </a:lnTo>
                    <a:lnTo>
                      <a:pt x="397" y="623"/>
                    </a:lnTo>
                    <a:lnTo>
                      <a:pt x="397" y="510"/>
                    </a:lnTo>
                    <a:lnTo>
                      <a:pt x="340" y="510"/>
                    </a:lnTo>
                    <a:lnTo>
                      <a:pt x="340" y="453"/>
                    </a:lnTo>
                    <a:lnTo>
                      <a:pt x="397" y="453"/>
                    </a:lnTo>
                    <a:lnTo>
                      <a:pt x="397" y="283"/>
                    </a:lnTo>
                    <a:lnTo>
                      <a:pt x="340" y="283"/>
                    </a:lnTo>
                    <a:lnTo>
                      <a:pt x="340" y="170"/>
                    </a:lnTo>
                    <a:lnTo>
                      <a:pt x="397" y="170"/>
                    </a:lnTo>
                    <a:lnTo>
                      <a:pt x="397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72" name="Freeform 288"/>
              <p:cNvSpPr>
                <a:spLocks/>
              </p:cNvSpPr>
              <p:nvPr/>
            </p:nvSpPr>
            <p:spPr bwMode="auto">
              <a:xfrm>
                <a:off x="2344" y="1764"/>
                <a:ext cx="453" cy="510"/>
              </a:xfrm>
              <a:custGeom>
                <a:avLst/>
                <a:gdLst>
                  <a:gd name="T0" fmla="*/ 340 w 453"/>
                  <a:gd name="T1" fmla="*/ 0 h 510"/>
                  <a:gd name="T2" fmla="*/ 226 w 453"/>
                  <a:gd name="T3" fmla="*/ 0 h 510"/>
                  <a:gd name="T4" fmla="*/ 226 w 453"/>
                  <a:gd name="T5" fmla="*/ 57 h 510"/>
                  <a:gd name="T6" fmla="*/ 170 w 453"/>
                  <a:gd name="T7" fmla="*/ 57 h 510"/>
                  <a:gd name="T8" fmla="*/ 170 w 453"/>
                  <a:gd name="T9" fmla="*/ 113 h 510"/>
                  <a:gd name="T10" fmla="*/ 56 w 453"/>
                  <a:gd name="T11" fmla="*/ 113 h 510"/>
                  <a:gd name="T12" fmla="*/ 56 w 453"/>
                  <a:gd name="T13" fmla="*/ 170 h 510"/>
                  <a:gd name="T14" fmla="*/ 0 w 453"/>
                  <a:gd name="T15" fmla="*/ 170 h 510"/>
                  <a:gd name="T16" fmla="*/ 0 w 453"/>
                  <a:gd name="T17" fmla="*/ 227 h 510"/>
                  <a:gd name="T18" fmla="*/ 56 w 453"/>
                  <a:gd name="T19" fmla="*/ 227 h 510"/>
                  <a:gd name="T20" fmla="*/ 56 w 453"/>
                  <a:gd name="T21" fmla="*/ 340 h 510"/>
                  <a:gd name="T22" fmla="*/ 113 w 453"/>
                  <a:gd name="T23" fmla="*/ 340 h 510"/>
                  <a:gd name="T24" fmla="*/ 113 w 453"/>
                  <a:gd name="T25" fmla="*/ 510 h 510"/>
                  <a:gd name="T26" fmla="*/ 396 w 453"/>
                  <a:gd name="T27" fmla="*/ 510 h 510"/>
                  <a:gd name="T28" fmla="*/ 396 w 453"/>
                  <a:gd name="T29" fmla="*/ 340 h 510"/>
                  <a:gd name="T30" fmla="*/ 453 w 453"/>
                  <a:gd name="T31" fmla="*/ 340 h 510"/>
                  <a:gd name="T32" fmla="*/ 453 w 453"/>
                  <a:gd name="T33" fmla="*/ 170 h 510"/>
                  <a:gd name="T34" fmla="*/ 340 w 453"/>
                  <a:gd name="T35" fmla="*/ 170 h 510"/>
                  <a:gd name="T36" fmla="*/ 340 w 453"/>
                  <a:gd name="T37" fmla="*/ 0 h 5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453" h="510">
                    <a:moveTo>
                      <a:pt x="340" y="0"/>
                    </a:moveTo>
                    <a:lnTo>
                      <a:pt x="226" y="0"/>
                    </a:lnTo>
                    <a:lnTo>
                      <a:pt x="226" y="57"/>
                    </a:lnTo>
                    <a:lnTo>
                      <a:pt x="170" y="57"/>
                    </a:lnTo>
                    <a:lnTo>
                      <a:pt x="170" y="113"/>
                    </a:lnTo>
                    <a:lnTo>
                      <a:pt x="56" y="113"/>
                    </a:lnTo>
                    <a:lnTo>
                      <a:pt x="56" y="170"/>
                    </a:lnTo>
                    <a:lnTo>
                      <a:pt x="0" y="170"/>
                    </a:lnTo>
                    <a:lnTo>
                      <a:pt x="0" y="227"/>
                    </a:lnTo>
                    <a:lnTo>
                      <a:pt x="56" y="227"/>
                    </a:lnTo>
                    <a:lnTo>
                      <a:pt x="56" y="340"/>
                    </a:lnTo>
                    <a:lnTo>
                      <a:pt x="113" y="340"/>
                    </a:lnTo>
                    <a:lnTo>
                      <a:pt x="113" y="510"/>
                    </a:lnTo>
                    <a:lnTo>
                      <a:pt x="396" y="510"/>
                    </a:lnTo>
                    <a:lnTo>
                      <a:pt x="396" y="340"/>
                    </a:lnTo>
                    <a:lnTo>
                      <a:pt x="453" y="340"/>
                    </a:lnTo>
                    <a:lnTo>
                      <a:pt x="453" y="170"/>
                    </a:lnTo>
                    <a:lnTo>
                      <a:pt x="340" y="170"/>
                    </a:lnTo>
                    <a:lnTo>
                      <a:pt x="340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73" name="Freeform 289"/>
              <p:cNvSpPr>
                <a:spLocks/>
              </p:cNvSpPr>
              <p:nvPr/>
            </p:nvSpPr>
            <p:spPr bwMode="auto">
              <a:xfrm>
                <a:off x="2003" y="2218"/>
                <a:ext cx="511" cy="340"/>
              </a:xfrm>
              <a:custGeom>
                <a:avLst/>
                <a:gdLst>
                  <a:gd name="T0" fmla="*/ 454 w 511"/>
                  <a:gd name="T1" fmla="*/ 0 h 340"/>
                  <a:gd name="T2" fmla="*/ 0 w 511"/>
                  <a:gd name="T3" fmla="*/ 0 h 340"/>
                  <a:gd name="T4" fmla="*/ 0 w 511"/>
                  <a:gd name="T5" fmla="*/ 56 h 340"/>
                  <a:gd name="T6" fmla="*/ 57 w 511"/>
                  <a:gd name="T7" fmla="*/ 56 h 340"/>
                  <a:gd name="T8" fmla="*/ 57 w 511"/>
                  <a:gd name="T9" fmla="*/ 170 h 340"/>
                  <a:gd name="T10" fmla="*/ 114 w 511"/>
                  <a:gd name="T11" fmla="*/ 170 h 340"/>
                  <a:gd name="T12" fmla="*/ 114 w 511"/>
                  <a:gd name="T13" fmla="*/ 283 h 340"/>
                  <a:gd name="T14" fmla="*/ 341 w 511"/>
                  <a:gd name="T15" fmla="*/ 283 h 340"/>
                  <a:gd name="T16" fmla="*/ 341 w 511"/>
                  <a:gd name="T17" fmla="*/ 340 h 340"/>
                  <a:gd name="T18" fmla="*/ 397 w 511"/>
                  <a:gd name="T19" fmla="*/ 340 h 340"/>
                  <a:gd name="T20" fmla="*/ 397 w 511"/>
                  <a:gd name="T21" fmla="*/ 283 h 340"/>
                  <a:gd name="T22" fmla="*/ 454 w 511"/>
                  <a:gd name="T23" fmla="*/ 283 h 340"/>
                  <a:gd name="T24" fmla="*/ 454 w 511"/>
                  <a:gd name="T25" fmla="*/ 170 h 340"/>
                  <a:gd name="T26" fmla="*/ 511 w 511"/>
                  <a:gd name="T27" fmla="*/ 170 h 340"/>
                  <a:gd name="T28" fmla="*/ 511 w 511"/>
                  <a:gd name="T29" fmla="*/ 56 h 340"/>
                  <a:gd name="T30" fmla="*/ 454 w 511"/>
                  <a:gd name="T31" fmla="*/ 56 h 340"/>
                  <a:gd name="T32" fmla="*/ 454 w 511"/>
                  <a:gd name="T33" fmla="*/ 0 h 3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511" h="340">
                    <a:moveTo>
                      <a:pt x="454" y="0"/>
                    </a:moveTo>
                    <a:lnTo>
                      <a:pt x="0" y="0"/>
                    </a:lnTo>
                    <a:lnTo>
                      <a:pt x="0" y="56"/>
                    </a:lnTo>
                    <a:lnTo>
                      <a:pt x="57" y="56"/>
                    </a:lnTo>
                    <a:lnTo>
                      <a:pt x="57" y="170"/>
                    </a:lnTo>
                    <a:lnTo>
                      <a:pt x="114" y="170"/>
                    </a:lnTo>
                    <a:lnTo>
                      <a:pt x="114" y="283"/>
                    </a:lnTo>
                    <a:lnTo>
                      <a:pt x="341" y="283"/>
                    </a:lnTo>
                    <a:lnTo>
                      <a:pt x="341" y="340"/>
                    </a:lnTo>
                    <a:lnTo>
                      <a:pt x="397" y="340"/>
                    </a:lnTo>
                    <a:lnTo>
                      <a:pt x="397" y="283"/>
                    </a:lnTo>
                    <a:lnTo>
                      <a:pt x="454" y="283"/>
                    </a:lnTo>
                    <a:lnTo>
                      <a:pt x="454" y="170"/>
                    </a:lnTo>
                    <a:lnTo>
                      <a:pt x="511" y="170"/>
                    </a:lnTo>
                    <a:lnTo>
                      <a:pt x="511" y="56"/>
                    </a:lnTo>
                    <a:lnTo>
                      <a:pt x="454" y="56"/>
                    </a:lnTo>
                    <a:lnTo>
                      <a:pt x="454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74" name="Freeform 290"/>
              <p:cNvSpPr>
                <a:spLocks/>
              </p:cNvSpPr>
              <p:nvPr/>
            </p:nvSpPr>
            <p:spPr bwMode="auto">
              <a:xfrm>
                <a:off x="2287" y="2274"/>
                <a:ext cx="624" cy="737"/>
              </a:xfrm>
              <a:custGeom>
                <a:avLst/>
                <a:gdLst>
                  <a:gd name="T0" fmla="*/ 510 w 624"/>
                  <a:gd name="T1" fmla="*/ 0 h 737"/>
                  <a:gd name="T2" fmla="*/ 227 w 624"/>
                  <a:gd name="T3" fmla="*/ 0 h 737"/>
                  <a:gd name="T4" fmla="*/ 227 w 624"/>
                  <a:gd name="T5" fmla="*/ 114 h 737"/>
                  <a:gd name="T6" fmla="*/ 170 w 624"/>
                  <a:gd name="T7" fmla="*/ 114 h 737"/>
                  <a:gd name="T8" fmla="*/ 170 w 624"/>
                  <a:gd name="T9" fmla="*/ 227 h 737"/>
                  <a:gd name="T10" fmla="*/ 113 w 624"/>
                  <a:gd name="T11" fmla="*/ 227 h 737"/>
                  <a:gd name="T12" fmla="*/ 113 w 624"/>
                  <a:gd name="T13" fmla="*/ 284 h 737"/>
                  <a:gd name="T14" fmla="*/ 57 w 624"/>
                  <a:gd name="T15" fmla="*/ 284 h 737"/>
                  <a:gd name="T16" fmla="*/ 57 w 624"/>
                  <a:gd name="T17" fmla="*/ 340 h 737"/>
                  <a:gd name="T18" fmla="*/ 57 w 624"/>
                  <a:gd name="T19" fmla="*/ 397 h 737"/>
                  <a:gd name="T20" fmla="*/ 0 w 624"/>
                  <a:gd name="T21" fmla="*/ 397 h 737"/>
                  <a:gd name="T22" fmla="*/ 0 w 624"/>
                  <a:gd name="T23" fmla="*/ 454 h 737"/>
                  <a:gd name="T24" fmla="*/ 113 w 624"/>
                  <a:gd name="T25" fmla="*/ 454 h 737"/>
                  <a:gd name="T26" fmla="*/ 113 w 624"/>
                  <a:gd name="T27" fmla="*/ 511 h 737"/>
                  <a:gd name="T28" fmla="*/ 227 w 624"/>
                  <a:gd name="T29" fmla="*/ 511 h 737"/>
                  <a:gd name="T30" fmla="*/ 227 w 624"/>
                  <a:gd name="T31" fmla="*/ 737 h 737"/>
                  <a:gd name="T32" fmla="*/ 624 w 624"/>
                  <a:gd name="T33" fmla="*/ 737 h 737"/>
                  <a:gd name="T34" fmla="*/ 624 w 624"/>
                  <a:gd name="T35" fmla="*/ 624 h 737"/>
                  <a:gd name="T36" fmla="*/ 567 w 624"/>
                  <a:gd name="T37" fmla="*/ 624 h 737"/>
                  <a:gd name="T38" fmla="*/ 567 w 624"/>
                  <a:gd name="T39" fmla="*/ 284 h 737"/>
                  <a:gd name="T40" fmla="*/ 624 w 624"/>
                  <a:gd name="T41" fmla="*/ 284 h 737"/>
                  <a:gd name="T42" fmla="*/ 624 w 624"/>
                  <a:gd name="T43" fmla="*/ 227 h 737"/>
                  <a:gd name="T44" fmla="*/ 567 w 624"/>
                  <a:gd name="T45" fmla="*/ 227 h 737"/>
                  <a:gd name="T46" fmla="*/ 567 w 624"/>
                  <a:gd name="T47" fmla="*/ 170 h 737"/>
                  <a:gd name="T48" fmla="*/ 510 w 624"/>
                  <a:gd name="T49" fmla="*/ 170 h 737"/>
                  <a:gd name="T50" fmla="*/ 510 w 624"/>
                  <a:gd name="T51" fmla="*/ 0 h 7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624" h="737">
                    <a:moveTo>
                      <a:pt x="510" y="0"/>
                    </a:moveTo>
                    <a:lnTo>
                      <a:pt x="227" y="0"/>
                    </a:lnTo>
                    <a:lnTo>
                      <a:pt x="227" y="114"/>
                    </a:lnTo>
                    <a:lnTo>
                      <a:pt x="170" y="114"/>
                    </a:lnTo>
                    <a:lnTo>
                      <a:pt x="170" y="227"/>
                    </a:lnTo>
                    <a:lnTo>
                      <a:pt x="113" y="227"/>
                    </a:lnTo>
                    <a:lnTo>
                      <a:pt x="113" y="284"/>
                    </a:lnTo>
                    <a:lnTo>
                      <a:pt x="57" y="284"/>
                    </a:lnTo>
                    <a:lnTo>
                      <a:pt x="57" y="340"/>
                    </a:lnTo>
                    <a:lnTo>
                      <a:pt x="57" y="397"/>
                    </a:lnTo>
                    <a:lnTo>
                      <a:pt x="0" y="397"/>
                    </a:lnTo>
                    <a:lnTo>
                      <a:pt x="0" y="454"/>
                    </a:lnTo>
                    <a:lnTo>
                      <a:pt x="113" y="454"/>
                    </a:lnTo>
                    <a:lnTo>
                      <a:pt x="113" y="511"/>
                    </a:lnTo>
                    <a:lnTo>
                      <a:pt x="227" y="511"/>
                    </a:lnTo>
                    <a:lnTo>
                      <a:pt x="227" y="737"/>
                    </a:lnTo>
                    <a:lnTo>
                      <a:pt x="624" y="737"/>
                    </a:lnTo>
                    <a:lnTo>
                      <a:pt x="624" y="624"/>
                    </a:lnTo>
                    <a:lnTo>
                      <a:pt x="567" y="624"/>
                    </a:lnTo>
                    <a:lnTo>
                      <a:pt x="567" y="284"/>
                    </a:lnTo>
                    <a:lnTo>
                      <a:pt x="624" y="284"/>
                    </a:lnTo>
                    <a:lnTo>
                      <a:pt x="624" y="227"/>
                    </a:lnTo>
                    <a:lnTo>
                      <a:pt x="567" y="227"/>
                    </a:lnTo>
                    <a:lnTo>
                      <a:pt x="567" y="170"/>
                    </a:lnTo>
                    <a:lnTo>
                      <a:pt x="510" y="170"/>
                    </a:lnTo>
                    <a:lnTo>
                      <a:pt x="510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75" name="Freeform 291"/>
              <p:cNvSpPr>
                <a:spLocks/>
              </p:cNvSpPr>
              <p:nvPr/>
            </p:nvSpPr>
            <p:spPr bwMode="auto">
              <a:xfrm>
                <a:off x="2117" y="2501"/>
                <a:ext cx="227" cy="227"/>
              </a:xfrm>
              <a:custGeom>
                <a:avLst/>
                <a:gdLst>
                  <a:gd name="T0" fmla="*/ 227 w 227"/>
                  <a:gd name="T1" fmla="*/ 0 h 227"/>
                  <a:gd name="T2" fmla="*/ 0 w 227"/>
                  <a:gd name="T3" fmla="*/ 0 h 227"/>
                  <a:gd name="T4" fmla="*/ 0 w 227"/>
                  <a:gd name="T5" fmla="*/ 170 h 227"/>
                  <a:gd name="T6" fmla="*/ 113 w 227"/>
                  <a:gd name="T7" fmla="*/ 170 h 227"/>
                  <a:gd name="T8" fmla="*/ 113 w 227"/>
                  <a:gd name="T9" fmla="*/ 227 h 227"/>
                  <a:gd name="T10" fmla="*/ 170 w 227"/>
                  <a:gd name="T11" fmla="*/ 227 h 227"/>
                  <a:gd name="T12" fmla="*/ 170 w 227"/>
                  <a:gd name="T13" fmla="*/ 170 h 227"/>
                  <a:gd name="T14" fmla="*/ 227 w 227"/>
                  <a:gd name="T15" fmla="*/ 170 h 227"/>
                  <a:gd name="T16" fmla="*/ 227 w 227"/>
                  <a:gd name="T17" fmla="*/ 0 h 2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227" h="227">
                    <a:moveTo>
                      <a:pt x="227" y="0"/>
                    </a:moveTo>
                    <a:lnTo>
                      <a:pt x="0" y="0"/>
                    </a:lnTo>
                    <a:lnTo>
                      <a:pt x="0" y="170"/>
                    </a:lnTo>
                    <a:lnTo>
                      <a:pt x="113" y="170"/>
                    </a:lnTo>
                    <a:lnTo>
                      <a:pt x="113" y="227"/>
                    </a:lnTo>
                    <a:lnTo>
                      <a:pt x="170" y="227"/>
                    </a:lnTo>
                    <a:lnTo>
                      <a:pt x="170" y="170"/>
                    </a:lnTo>
                    <a:lnTo>
                      <a:pt x="227" y="170"/>
                    </a:lnTo>
                    <a:lnTo>
                      <a:pt x="227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77" name="Freeform 293"/>
              <p:cNvSpPr>
                <a:spLocks/>
              </p:cNvSpPr>
              <p:nvPr/>
            </p:nvSpPr>
            <p:spPr bwMode="auto">
              <a:xfrm>
                <a:off x="2740" y="5393"/>
                <a:ext cx="624" cy="1134"/>
              </a:xfrm>
              <a:custGeom>
                <a:avLst/>
                <a:gdLst>
                  <a:gd name="T0" fmla="*/ 341 w 624"/>
                  <a:gd name="T1" fmla="*/ 0 h 1134"/>
                  <a:gd name="T2" fmla="*/ 341 w 624"/>
                  <a:gd name="T3" fmla="*/ 170 h 1134"/>
                  <a:gd name="T4" fmla="*/ 511 w 624"/>
                  <a:gd name="T5" fmla="*/ 170 h 1134"/>
                  <a:gd name="T6" fmla="*/ 511 w 624"/>
                  <a:gd name="T7" fmla="*/ 227 h 1134"/>
                  <a:gd name="T8" fmla="*/ 568 w 624"/>
                  <a:gd name="T9" fmla="*/ 227 h 1134"/>
                  <a:gd name="T10" fmla="*/ 568 w 624"/>
                  <a:gd name="T11" fmla="*/ 510 h 1134"/>
                  <a:gd name="T12" fmla="*/ 624 w 624"/>
                  <a:gd name="T13" fmla="*/ 510 h 1134"/>
                  <a:gd name="T14" fmla="*/ 624 w 624"/>
                  <a:gd name="T15" fmla="*/ 680 h 1134"/>
                  <a:gd name="T16" fmla="*/ 568 w 624"/>
                  <a:gd name="T17" fmla="*/ 680 h 1134"/>
                  <a:gd name="T18" fmla="*/ 568 w 624"/>
                  <a:gd name="T19" fmla="*/ 737 h 1134"/>
                  <a:gd name="T20" fmla="*/ 511 w 624"/>
                  <a:gd name="T21" fmla="*/ 737 h 1134"/>
                  <a:gd name="T22" fmla="*/ 511 w 624"/>
                  <a:gd name="T23" fmla="*/ 794 h 1134"/>
                  <a:gd name="T24" fmla="*/ 454 w 624"/>
                  <a:gd name="T25" fmla="*/ 794 h 1134"/>
                  <a:gd name="T26" fmla="*/ 454 w 624"/>
                  <a:gd name="T27" fmla="*/ 850 h 1134"/>
                  <a:gd name="T28" fmla="*/ 397 w 624"/>
                  <a:gd name="T29" fmla="*/ 850 h 1134"/>
                  <a:gd name="T30" fmla="*/ 397 w 624"/>
                  <a:gd name="T31" fmla="*/ 964 h 1134"/>
                  <a:gd name="T32" fmla="*/ 341 w 624"/>
                  <a:gd name="T33" fmla="*/ 964 h 1134"/>
                  <a:gd name="T34" fmla="*/ 341 w 624"/>
                  <a:gd name="T35" fmla="*/ 1077 h 1134"/>
                  <a:gd name="T36" fmla="*/ 284 w 624"/>
                  <a:gd name="T37" fmla="*/ 1077 h 1134"/>
                  <a:gd name="T38" fmla="*/ 284 w 624"/>
                  <a:gd name="T39" fmla="*/ 1134 h 1134"/>
                  <a:gd name="T40" fmla="*/ 227 w 624"/>
                  <a:gd name="T41" fmla="*/ 1134 h 1134"/>
                  <a:gd name="T42" fmla="*/ 227 w 624"/>
                  <a:gd name="T43" fmla="*/ 1077 h 1134"/>
                  <a:gd name="T44" fmla="*/ 114 w 624"/>
                  <a:gd name="T45" fmla="*/ 1077 h 1134"/>
                  <a:gd name="T46" fmla="*/ 114 w 624"/>
                  <a:gd name="T47" fmla="*/ 964 h 1134"/>
                  <a:gd name="T48" fmla="*/ 0 w 624"/>
                  <a:gd name="T49" fmla="*/ 964 h 1134"/>
                  <a:gd name="T50" fmla="*/ 0 w 624"/>
                  <a:gd name="T51" fmla="*/ 624 h 1134"/>
                  <a:gd name="T52" fmla="*/ 57 w 624"/>
                  <a:gd name="T53" fmla="*/ 624 h 1134"/>
                  <a:gd name="T54" fmla="*/ 57 w 624"/>
                  <a:gd name="T55" fmla="*/ 510 h 1134"/>
                  <a:gd name="T56" fmla="*/ 114 w 624"/>
                  <a:gd name="T57" fmla="*/ 510 h 1134"/>
                  <a:gd name="T58" fmla="*/ 114 w 624"/>
                  <a:gd name="T59" fmla="*/ 453 h 1134"/>
                  <a:gd name="T60" fmla="*/ 57 w 624"/>
                  <a:gd name="T61" fmla="*/ 453 h 1134"/>
                  <a:gd name="T62" fmla="*/ 57 w 624"/>
                  <a:gd name="T63" fmla="*/ 340 h 1134"/>
                  <a:gd name="T64" fmla="*/ 114 w 624"/>
                  <a:gd name="T65" fmla="*/ 340 h 1134"/>
                  <a:gd name="T66" fmla="*/ 114 w 624"/>
                  <a:gd name="T67" fmla="*/ 283 h 1134"/>
                  <a:gd name="T68" fmla="*/ 57 w 624"/>
                  <a:gd name="T69" fmla="*/ 283 h 1134"/>
                  <a:gd name="T70" fmla="*/ 57 w 624"/>
                  <a:gd name="T71" fmla="*/ 170 h 1134"/>
                  <a:gd name="T72" fmla="*/ 114 w 624"/>
                  <a:gd name="T73" fmla="*/ 170 h 1134"/>
                  <a:gd name="T74" fmla="*/ 114 w 624"/>
                  <a:gd name="T75" fmla="*/ 113 h 1134"/>
                  <a:gd name="T76" fmla="*/ 227 w 624"/>
                  <a:gd name="T77" fmla="*/ 113 h 1134"/>
                  <a:gd name="T78" fmla="*/ 227 w 624"/>
                  <a:gd name="T79" fmla="*/ 0 h 1134"/>
                  <a:gd name="T80" fmla="*/ 341 w 624"/>
                  <a:gd name="T81" fmla="*/ 0 h 11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624" h="1134">
                    <a:moveTo>
                      <a:pt x="341" y="0"/>
                    </a:moveTo>
                    <a:lnTo>
                      <a:pt x="341" y="170"/>
                    </a:lnTo>
                    <a:lnTo>
                      <a:pt x="511" y="170"/>
                    </a:lnTo>
                    <a:lnTo>
                      <a:pt x="511" y="227"/>
                    </a:lnTo>
                    <a:lnTo>
                      <a:pt x="568" y="227"/>
                    </a:lnTo>
                    <a:lnTo>
                      <a:pt x="568" y="510"/>
                    </a:lnTo>
                    <a:lnTo>
                      <a:pt x="624" y="510"/>
                    </a:lnTo>
                    <a:lnTo>
                      <a:pt x="624" y="680"/>
                    </a:lnTo>
                    <a:lnTo>
                      <a:pt x="568" y="680"/>
                    </a:lnTo>
                    <a:lnTo>
                      <a:pt x="568" y="737"/>
                    </a:lnTo>
                    <a:lnTo>
                      <a:pt x="511" y="737"/>
                    </a:lnTo>
                    <a:lnTo>
                      <a:pt x="511" y="794"/>
                    </a:lnTo>
                    <a:lnTo>
                      <a:pt x="454" y="794"/>
                    </a:lnTo>
                    <a:lnTo>
                      <a:pt x="454" y="850"/>
                    </a:lnTo>
                    <a:lnTo>
                      <a:pt x="397" y="850"/>
                    </a:lnTo>
                    <a:lnTo>
                      <a:pt x="397" y="964"/>
                    </a:lnTo>
                    <a:lnTo>
                      <a:pt x="341" y="964"/>
                    </a:lnTo>
                    <a:lnTo>
                      <a:pt x="341" y="1077"/>
                    </a:lnTo>
                    <a:lnTo>
                      <a:pt x="284" y="1077"/>
                    </a:lnTo>
                    <a:lnTo>
                      <a:pt x="284" y="1134"/>
                    </a:lnTo>
                    <a:lnTo>
                      <a:pt x="227" y="1134"/>
                    </a:lnTo>
                    <a:lnTo>
                      <a:pt x="227" y="1077"/>
                    </a:lnTo>
                    <a:lnTo>
                      <a:pt x="114" y="1077"/>
                    </a:lnTo>
                    <a:lnTo>
                      <a:pt x="114" y="964"/>
                    </a:lnTo>
                    <a:lnTo>
                      <a:pt x="0" y="964"/>
                    </a:lnTo>
                    <a:lnTo>
                      <a:pt x="0" y="624"/>
                    </a:lnTo>
                    <a:lnTo>
                      <a:pt x="57" y="624"/>
                    </a:lnTo>
                    <a:lnTo>
                      <a:pt x="57" y="510"/>
                    </a:lnTo>
                    <a:lnTo>
                      <a:pt x="114" y="510"/>
                    </a:lnTo>
                    <a:lnTo>
                      <a:pt x="114" y="453"/>
                    </a:lnTo>
                    <a:lnTo>
                      <a:pt x="57" y="453"/>
                    </a:lnTo>
                    <a:lnTo>
                      <a:pt x="57" y="340"/>
                    </a:lnTo>
                    <a:lnTo>
                      <a:pt x="114" y="340"/>
                    </a:lnTo>
                    <a:lnTo>
                      <a:pt x="114" y="283"/>
                    </a:lnTo>
                    <a:lnTo>
                      <a:pt x="57" y="283"/>
                    </a:lnTo>
                    <a:lnTo>
                      <a:pt x="57" y="170"/>
                    </a:lnTo>
                    <a:lnTo>
                      <a:pt x="114" y="170"/>
                    </a:lnTo>
                    <a:lnTo>
                      <a:pt x="114" y="113"/>
                    </a:lnTo>
                    <a:lnTo>
                      <a:pt x="227" y="113"/>
                    </a:lnTo>
                    <a:lnTo>
                      <a:pt x="227" y="0"/>
                    </a:lnTo>
                    <a:lnTo>
                      <a:pt x="341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78" name="Freeform 294"/>
              <p:cNvSpPr>
                <a:spLocks/>
              </p:cNvSpPr>
              <p:nvPr/>
            </p:nvSpPr>
            <p:spPr bwMode="auto">
              <a:xfrm>
                <a:off x="2230" y="5279"/>
                <a:ext cx="737" cy="1078"/>
              </a:xfrm>
              <a:custGeom>
                <a:avLst/>
                <a:gdLst>
                  <a:gd name="T0" fmla="*/ 454 w 737"/>
                  <a:gd name="T1" fmla="*/ 1021 h 1078"/>
                  <a:gd name="T2" fmla="*/ 284 w 737"/>
                  <a:gd name="T3" fmla="*/ 1021 h 1078"/>
                  <a:gd name="T4" fmla="*/ 284 w 737"/>
                  <a:gd name="T5" fmla="*/ 1078 h 1078"/>
                  <a:gd name="T6" fmla="*/ 170 w 737"/>
                  <a:gd name="T7" fmla="*/ 1078 h 1078"/>
                  <a:gd name="T8" fmla="*/ 170 w 737"/>
                  <a:gd name="T9" fmla="*/ 1021 h 1078"/>
                  <a:gd name="T10" fmla="*/ 114 w 737"/>
                  <a:gd name="T11" fmla="*/ 1021 h 1078"/>
                  <a:gd name="T12" fmla="*/ 114 w 737"/>
                  <a:gd name="T13" fmla="*/ 964 h 1078"/>
                  <a:gd name="T14" fmla="*/ 57 w 737"/>
                  <a:gd name="T15" fmla="*/ 964 h 1078"/>
                  <a:gd name="T16" fmla="*/ 57 w 737"/>
                  <a:gd name="T17" fmla="*/ 908 h 1078"/>
                  <a:gd name="T18" fmla="*/ 114 w 737"/>
                  <a:gd name="T19" fmla="*/ 908 h 1078"/>
                  <a:gd name="T20" fmla="*/ 114 w 737"/>
                  <a:gd name="T21" fmla="*/ 738 h 1078"/>
                  <a:gd name="T22" fmla="*/ 57 w 737"/>
                  <a:gd name="T23" fmla="*/ 738 h 1078"/>
                  <a:gd name="T24" fmla="*/ 57 w 737"/>
                  <a:gd name="T25" fmla="*/ 681 h 1078"/>
                  <a:gd name="T26" fmla="*/ 0 w 737"/>
                  <a:gd name="T27" fmla="*/ 681 h 1078"/>
                  <a:gd name="T28" fmla="*/ 0 w 737"/>
                  <a:gd name="T29" fmla="*/ 511 h 1078"/>
                  <a:gd name="T30" fmla="*/ 114 w 737"/>
                  <a:gd name="T31" fmla="*/ 511 h 1078"/>
                  <a:gd name="T32" fmla="*/ 114 w 737"/>
                  <a:gd name="T33" fmla="*/ 454 h 1078"/>
                  <a:gd name="T34" fmla="*/ 57 w 737"/>
                  <a:gd name="T35" fmla="*/ 454 h 1078"/>
                  <a:gd name="T36" fmla="*/ 57 w 737"/>
                  <a:gd name="T37" fmla="*/ 397 h 1078"/>
                  <a:gd name="T38" fmla="*/ 0 w 737"/>
                  <a:gd name="T39" fmla="*/ 397 h 1078"/>
                  <a:gd name="T40" fmla="*/ 0 w 737"/>
                  <a:gd name="T41" fmla="*/ 341 h 1078"/>
                  <a:gd name="T42" fmla="*/ 57 w 737"/>
                  <a:gd name="T43" fmla="*/ 341 h 1078"/>
                  <a:gd name="T44" fmla="*/ 57 w 737"/>
                  <a:gd name="T45" fmla="*/ 227 h 1078"/>
                  <a:gd name="T46" fmla="*/ 170 w 737"/>
                  <a:gd name="T47" fmla="*/ 227 h 1078"/>
                  <a:gd name="T48" fmla="*/ 170 w 737"/>
                  <a:gd name="T49" fmla="*/ 171 h 1078"/>
                  <a:gd name="T50" fmla="*/ 114 w 737"/>
                  <a:gd name="T51" fmla="*/ 171 h 1078"/>
                  <a:gd name="T52" fmla="*/ 114 w 737"/>
                  <a:gd name="T53" fmla="*/ 57 h 1078"/>
                  <a:gd name="T54" fmla="*/ 170 w 737"/>
                  <a:gd name="T55" fmla="*/ 57 h 1078"/>
                  <a:gd name="T56" fmla="*/ 170 w 737"/>
                  <a:gd name="T57" fmla="*/ 0 h 1078"/>
                  <a:gd name="T58" fmla="*/ 284 w 737"/>
                  <a:gd name="T59" fmla="*/ 0 h 1078"/>
                  <a:gd name="T60" fmla="*/ 284 w 737"/>
                  <a:gd name="T61" fmla="*/ 171 h 1078"/>
                  <a:gd name="T62" fmla="*/ 340 w 737"/>
                  <a:gd name="T63" fmla="*/ 171 h 1078"/>
                  <a:gd name="T64" fmla="*/ 340 w 737"/>
                  <a:gd name="T65" fmla="*/ 114 h 1078"/>
                  <a:gd name="T66" fmla="*/ 681 w 737"/>
                  <a:gd name="T67" fmla="*/ 114 h 1078"/>
                  <a:gd name="T68" fmla="*/ 681 w 737"/>
                  <a:gd name="T69" fmla="*/ 171 h 1078"/>
                  <a:gd name="T70" fmla="*/ 737 w 737"/>
                  <a:gd name="T71" fmla="*/ 171 h 1078"/>
                  <a:gd name="T72" fmla="*/ 737 w 737"/>
                  <a:gd name="T73" fmla="*/ 227 h 1078"/>
                  <a:gd name="T74" fmla="*/ 681 w 737"/>
                  <a:gd name="T75" fmla="*/ 227 h 1078"/>
                  <a:gd name="T76" fmla="*/ 624 w 737"/>
                  <a:gd name="T77" fmla="*/ 227 h 1078"/>
                  <a:gd name="T78" fmla="*/ 624 w 737"/>
                  <a:gd name="T79" fmla="*/ 284 h 1078"/>
                  <a:gd name="T80" fmla="*/ 567 w 737"/>
                  <a:gd name="T81" fmla="*/ 284 h 1078"/>
                  <a:gd name="T82" fmla="*/ 567 w 737"/>
                  <a:gd name="T83" fmla="*/ 397 h 1078"/>
                  <a:gd name="T84" fmla="*/ 624 w 737"/>
                  <a:gd name="T85" fmla="*/ 397 h 1078"/>
                  <a:gd name="T86" fmla="*/ 624 w 737"/>
                  <a:gd name="T87" fmla="*/ 454 h 1078"/>
                  <a:gd name="T88" fmla="*/ 567 w 737"/>
                  <a:gd name="T89" fmla="*/ 454 h 1078"/>
                  <a:gd name="T90" fmla="*/ 567 w 737"/>
                  <a:gd name="T91" fmla="*/ 567 h 1078"/>
                  <a:gd name="T92" fmla="*/ 624 w 737"/>
                  <a:gd name="T93" fmla="*/ 567 h 1078"/>
                  <a:gd name="T94" fmla="*/ 624 w 737"/>
                  <a:gd name="T95" fmla="*/ 624 h 1078"/>
                  <a:gd name="T96" fmla="*/ 567 w 737"/>
                  <a:gd name="T97" fmla="*/ 624 h 1078"/>
                  <a:gd name="T98" fmla="*/ 567 w 737"/>
                  <a:gd name="T99" fmla="*/ 738 h 1078"/>
                  <a:gd name="T100" fmla="*/ 510 w 737"/>
                  <a:gd name="T101" fmla="*/ 738 h 1078"/>
                  <a:gd name="T102" fmla="*/ 510 w 737"/>
                  <a:gd name="T103" fmla="*/ 1021 h 1078"/>
                  <a:gd name="T104" fmla="*/ 454 w 737"/>
                  <a:gd name="T105" fmla="*/ 1021 h 10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</a:cxnLst>
                <a:rect l="0" t="0" r="r" b="b"/>
                <a:pathLst>
                  <a:path w="737" h="1078">
                    <a:moveTo>
                      <a:pt x="454" y="1021"/>
                    </a:moveTo>
                    <a:lnTo>
                      <a:pt x="284" y="1021"/>
                    </a:lnTo>
                    <a:lnTo>
                      <a:pt x="284" y="1078"/>
                    </a:lnTo>
                    <a:lnTo>
                      <a:pt x="170" y="1078"/>
                    </a:lnTo>
                    <a:lnTo>
                      <a:pt x="170" y="1021"/>
                    </a:lnTo>
                    <a:lnTo>
                      <a:pt x="114" y="1021"/>
                    </a:lnTo>
                    <a:lnTo>
                      <a:pt x="114" y="964"/>
                    </a:lnTo>
                    <a:lnTo>
                      <a:pt x="57" y="964"/>
                    </a:lnTo>
                    <a:lnTo>
                      <a:pt x="57" y="908"/>
                    </a:lnTo>
                    <a:lnTo>
                      <a:pt x="114" y="908"/>
                    </a:lnTo>
                    <a:lnTo>
                      <a:pt x="114" y="738"/>
                    </a:lnTo>
                    <a:lnTo>
                      <a:pt x="57" y="738"/>
                    </a:lnTo>
                    <a:lnTo>
                      <a:pt x="57" y="681"/>
                    </a:lnTo>
                    <a:lnTo>
                      <a:pt x="0" y="681"/>
                    </a:lnTo>
                    <a:lnTo>
                      <a:pt x="0" y="511"/>
                    </a:lnTo>
                    <a:lnTo>
                      <a:pt x="114" y="511"/>
                    </a:lnTo>
                    <a:lnTo>
                      <a:pt x="114" y="454"/>
                    </a:lnTo>
                    <a:lnTo>
                      <a:pt x="57" y="454"/>
                    </a:lnTo>
                    <a:lnTo>
                      <a:pt x="57" y="397"/>
                    </a:lnTo>
                    <a:lnTo>
                      <a:pt x="0" y="397"/>
                    </a:lnTo>
                    <a:lnTo>
                      <a:pt x="0" y="341"/>
                    </a:lnTo>
                    <a:lnTo>
                      <a:pt x="57" y="341"/>
                    </a:lnTo>
                    <a:lnTo>
                      <a:pt x="57" y="227"/>
                    </a:lnTo>
                    <a:lnTo>
                      <a:pt x="170" y="227"/>
                    </a:lnTo>
                    <a:lnTo>
                      <a:pt x="170" y="171"/>
                    </a:lnTo>
                    <a:lnTo>
                      <a:pt x="114" y="171"/>
                    </a:lnTo>
                    <a:lnTo>
                      <a:pt x="114" y="57"/>
                    </a:lnTo>
                    <a:lnTo>
                      <a:pt x="170" y="57"/>
                    </a:lnTo>
                    <a:lnTo>
                      <a:pt x="170" y="0"/>
                    </a:lnTo>
                    <a:lnTo>
                      <a:pt x="284" y="0"/>
                    </a:lnTo>
                    <a:lnTo>
                      <a:pt x="284" y="171"/>
                    </a:lnTo>
                    <a:lnTo>
                      <a:pt x="340" y="171"/>
                    </a:lnTo>
                    <a:lnTo>
                      <a:pt x="340" y="114"/>
                    </a:lnTo>
                    <a:lnTo>
                      <a:pt x="681" y="114"/>
                    </a:lnTo>
                    <a:lnTo>
                      <a:pt x="681" y="171"/>
                    </a:lnTo>
                    <a:lnTo>
                      <a:pt x="737" y="171"/>
                    </a:lnTo>
                    <a:lnTo>
                      <a:pt x="737" y="227"/>
                    </a:lnTo>
                    <a:lnTo>
                      <a:pt x="681" y="227"/>
                    </a:lnTo>
                    <a:lnTo>
                      <a:pt x="624" y="227"/>
                    </a:lnTo>
                    <a:lnTo>
                      <a:pt x="624" y="284"/>
                    </a:lnTo>
                    <a:lnTo>
                      <a:pt x="567" y="284"/>
                    </a:lnTo>
                    <a:lnTo>
                      <a:pt x="567" y="397"/>
                    </a:lnTo>
                    <a:lnTo>
                      <a:pt x="624" y="397"/>
                    </a:lnTo>
                    <a:lnTo>
                      <a:pt x="624" y="454"/>
                    </a:lnTo>
                    <a:lnTo>
                      <a:pt x="567" y="454"/>
                    </a:lnTo>
                    <a:lnTo>
                      <a:pt x="567" y="567"/>
                    </a:lnTo>
                    <a:lnTo>
                      <a:pt x="624" y="567"/>
                    </a:lnTo>
                    <a:lnTo>
                      <a:pt x="624" y="624"/>
                    </a:lnTo>
                    <a:lnTo>
                      <a:pt x="567" y="624"/>
                    </a:lnTo>
                    <a:lnTo>
                      <a:pt x="567" y="738"/>
                    </a:lnTo>
                    <a:lnTo>
                      <a:pt x="510" y="738"/>
                    </a:lnTo>
                    <a:lnTo>
                      <a:pt x="510" y="1021"/>
                    </a:lnTo>
                    <a:lnTo>
                      <a:pt x="454" y="1021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79" name="Freeform 295"/>
              <p:cNvSpPr>
                <a:spLocks/>
              </p:cNvSpPr>
              <p:nvPr/>
            </p:nvSpPr>
            <p:spPr bwMode="auto">
              <a:xfrm>
                <a:off x="3024" y="5790"/>
                <a:ext cx="964" cy="1020"/>
              </a:xfrm>
              <a:custGeom>
                <a:avLst/>
                <a:gdLst>
                  <a:gd name="T0" fmla="*/ 284 w 964"/>
                  <a:gd name="T1" fmla="*/ 0 h 1020"/>
                  <a:gd name="T2" fmla="*/ 340 w 964"/>
                  <a:gd name="T3" fmla="*/ 0 h 1020"/>
                  <a:gd name="T4" fmla="*/ 340 w 964"/>
                  <a:gd name="T5" fmla="*/ 56 h 1020"/>
                  <a:gd name="T6" fmla="*/ 397 w 964"/>
                  <a:gd name="T7" fmla="*/ 56 h 1020"/>
                  <a:gd name="T8" fmla="*/ 397 w 964"/>
                  <a:gd name="T9" fmla="*/ 227 h 1020"/>
                  <a:gd name="T10" fmla="*/ 454 w 964"/>
                  <a:gd name="T11" fmla="*/ 227 h 1020"/>
                  <a:gd name="T12" fmla="*/ 454 w 964"/>
                  <a:gd name="T13" fmla="*/ 340 h 1020"/>
                  <a:gd name="T14" fmla="*/ 510 w 964"/>
                  <a:gd name="T15" fmla="*/ 340 h 1020"/>
                  <a:gd name="T16" fmla="*/ 510 w 964"/>
                  <a:gd name="T17" fmla="*/ 283 h 1020"/>
                  <a:gd name="T18" fmla="*/ 624 w 964"/>
                  <a:gd name="T19" fmla="*/ 283 h 1020"/>
                  <a:gd name="T20" fmla="*/ 624 w 964"/>
                  <a:gd name="T21" fmla="*/ 340 h 1020"/>
                  <a:gd name="T22" fmla="*/ 567 w 964"/>
                  <a:gd name="T23" fmla="*/ 340 h 1020"/>
                  <a:gd name="T24" fmla="*/ 567 w 964"/>
                  <a:gd name="T25" fmla="*/ 510 h 1020"/>
                  <a:gd name="T26" fmla="*/ 624 w 964"/>
                  <a:gd name="T27" fmla="*/ 510 h 1020"/>
                  <a:gd name="T28" fmla="*/ 624 w 964"/>
                  <a:gd name="T29" fmla="*/ 567 h 1020"/>
                  <a:gd name="T30" fmla="*/ 680 w 964"/>
                  <a:gd name="T31" fmla="*/ 567 h 1020"/>
                  <a:gd name="T32" fmla="*/ 680 w 964"/>
                  <a:gd name="T33" fmla="*/ 623 h 1020"/>
                  <a:gd name="T34" fmla="*/ 737 w 964"/>
                  <a:gd name="T35" fmla="*/ 623 h 1020"/>
                  <a:gd name="T36" fmla="*/ 737 w 964"/>
                  <a:gd name="T37" fmla="*/ 794 h 1020"/>
                  <a:gd name="T38" fmla="*/ 851 w 964"/>
                  <a:gd name="T39" fmla="*/ 794 h 1020"/>
                  <a:gd name="T40" fmla="*/ 851 w 964"/>
                  <a:gd name="T41" fmla="*/ 850 h 1020"/>
                  <a:gd name="T42" fmla="*/ 907 w 964"/>
                  <a:gd name="T43" fmla="*/ 850 h 1020"/>
                  <a:gd name="T44" fmla="*/ 907 w 964"/>
                  <a:gd name="T45" fmla="*/ 794 h 1020"/>
                  <a:gd name="T46" fmla="*/ 964 w 964"/>
                  <a:gd name="T47" fmla="*/ 794 h 1020"/>
                  <a:gd name="T48" fmla="*/ 964 w 964"/>
                  <a:gd name="T49" fmla="*/ 964 h 1020"/>
                  <a:gd name="T50" fmla="*/ 794 w 964"/>
                  <a:gd name="T51" fmla="*/ 964 h 1020"/>
                  <a:gd name="T52" fmla="*/ 794 w 964"/>
                  <a:gd name="T53" fmla="*/ 1020 h 1020"/>
                  <a:gd name="T54" fmla="*/ 624 w 964"/>
                  <a:gd name="T55" fmla="*/ 1020 h 1020"/>
                  <a:gd name="T56" fmla="*/ 624 w 964"/>
                  <a:gd name="T57" fmla="*/ 964 h 1020"/>
                  <a:gd name="T58" fmla="*/ 227 w 964"/>
                  <a:gd name="T59" fmla="*/ 964 h 1020"/>
                  <a:gd name="T60" fmla="*/ 227 w 964"/>
                  <a:gd name="T61" fmla="*/ 907 h 1020"/>
                  <a:gd name="T62" fmla="*/ 170 w 964"/>
                  <a:gd name="T63" fmla="*/ 907 h 1020"/>
                  <a:gd name="T64" fmla="*/ 170 w 964"/>
                  <a:gd name="T65" fmla="*/ 850 h 1020"/>
                  <a:gd name="T66" fmla="*/ 57 w 964"/>
                  <a:gd name="T67" fmla="*/ 850 h 1020"/>
                  <a:gd name="T68" fmla="*/ 57 w 964"/>
                  <a:gd name="T69" fmla="*/ 794 h 1020"/>
                  <a:gd name="T70" fmla="*/ 0 w 964"/>
                  <a:gd name="T71" fmla="*/ 794 h 1020"/>
                  <a:gd name="T72" fmla="*/ 0 w 964"/>
                  <a:gd name="T73" fmla="*/ 680 h 1020"/>
                  <a:gd name="T74" fmla="*/ 57 w 964"/>
                  <a:gd name="T75" fmla="*/ 680 h 1020"/>
                  <a:gd name="T76" fmla="*/ 57 w 964"/>
                  <a:gd name="T77" fmla="*/ 567 h 1020"/>
                  <a:gd name="T78" fmla="*/ 113 w 964"/>
                  <a:gd name="T79" fmla="*/ 567 h 1020"/>
                  <a:gd name="T80" fmla="*/ 113 w 964"/>
                  <a:gd name="T81" fmla="*/ 453 h 1020"/>
                  <a:gd name="T82" fmla="*/ 170 w 964"/>
                  <a:gd name="T83" fmla="*/ 453 h 1020"/>
                  <a:gd name="T84" fmla="*/ 170 w 964"/>
                  <a:gd name="T85" fmla="*/ 397 h 1020"/>
                  <a:gd name="T86" fmla="*/ 227 w 964"/>
                  <a:gd name="T87" fmla="*/ 397 h 1020"/>
                  <a:gd name="T88" fmla="*/ 227 w 964"/>
                  <a:gd name="T89" fmla="*/ 340 h 1020"/>
                  <a:gd name="T90" fmla="*/ 284 w 964"/>
                  <a:gd name="T91" fmla="*/ 340 h 1020"/>
                  <a:gd name="T92" fmla="*/ 284 w 964"/>
                  <a:gd name="T93" fmla="*/ 283 h 1020"/>
                  <a:gd name="T94" fmla="*/ 340 w 964"/>
                  <a:gd name="T95" fmla="*/ 283 h 1020"/>
                  <a:gd name="T96" fmla="*/ 340 w 964"/>
                  <a:gd name="T97" fmla="*/ 113 h 1020"/>
                  <a:gd name="T98" fmla="*/ 284 w 964"/>
                  <a:gd name="T99" fmla="*/ 113 h 1020"/>
                  <a:gd name="T100" fmla="*/ 284 w 964"/>
                  <a:gd name="T101" fmla="*/ 0 h 10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</a:cxnLst>
                <a:rect l="0" t="0" r="r" b="b"/>
                <a:pathLst>
                  <a:path w="964" h="1020">
                    <a:moveTo>
                      <a:pt x="284" y="0"/>
                    </a:moveTo>
                    <a:lnTo>
                      <a:pt x="340" y="0"/>
                    </a:lnTo>
                    <a:lnTo>
                      <a:pt x="340" y="56"/>
                    </a:lnTo>
                    <a:lnTo>
                      <a:pt x="397" y="56"/>
                    </a:lnTo>
                    <a:lnTo>
                      <a:pt x="397" y="227"/>
                    </a:lnTo>
                    <a:lnTo>
                      <a:pt x="454" y="227"/>
                    </a:lnTo>
                    <a:lnTo>
                      <a:pt x="454" y="340"/>
                    </a:lnTo>
                    <a:lnTo>
                      <a:pt x="510" y="340"/>
                    </a:lnTo>
                    <a:lnTo>
                      <a:pt x="510" y="283"/>
                    </a:lnTo>
                    <a:lnTo>
                      <a:pt x="624" y="283"/>
                    </a:lnTo>
                    <a:lnTo>
                      <a:pt x="624" y="340"/>
                    </a:lnTo>
                    <a:lnTo>
                      <a:pt x="567" y="340"/>
                    </a:lnTo>
                    <a:lnTo>
                      <a:pt x="567" y="510"/>
                    </a:lnTo>
                    <a:lnTo>
                      <a:pt x="624" y="510"/>
                    </a:lnTo>
                    <a:lnTo>
                      <a:pt x="624" y="567"/>
                    </a:lnTo>
                    <a:lnTo>
                      <a:pt x="680" y="567"/>
                    </a:lnTo>
                    <a:lnTo>
                      <a:pt x="680" y="623"/>
                    </a:lnTo>
                    <a:lnTo>
                      <a:pt x="737" y="623"/>
                    </a:lnTo>
                    <a:lnTo>
                      <a:pt x="737" y="794"/>
                    </a:lnTo>
                    <a:lnTo>
                      <a:pt x="851" y="794"/>
                    </a:lnTo>
                    <a:lnTo>
                      <a:pt x="851" y="850"/>
                    </a:lnTo>
                    <a:lnTo>
                      <a:pt x="907" y="850"/>
                    </a:lnTo>
                    <a:lnTo>
                      <a:pt x="907" y="794"/>
                    </a:lnTo>
                    <a:lnTo>
                      <a:pt x="964" y="794"/>
                    </a:lnTo>
                    <a:lnTo>
                      <a:pt x="964" y="964"/>
                    </a:lnTo>
                    <a:lnTo>
                      <a:pt x="794" y="964"/>
                    </a:lnTo>
                    <a:lnTo>
                      <a:pt x="794" y="1020"/>
                    </a:lnTo>
                    <a:lnTo>
                      <a:pt x="624" y="1020"/>
                    </a:lnTo>
                    <a:lnTo>
                      <a:pt x="624" y="964"/>
                    </a:lnTo>
                    <a:lnTo>
                      <a:pt x="227" y="964"/>
                    </a:lnTo>
                    <a:lnTo>
                      <a:pt x="227" y="907"/>
                    </a:lnTo>
                    <a:lnTo>
                      <a:pt x="170" y="907"/>
                    </a:lnTo>
                    <a:lnTo>
                      <a:pt x="170" y="850"/>
                    </a:lnTo>
                    <a:lnTo>
                      <a:pt x="57" y="850"/>
                    </a:lnTo>
                    <a:lnTo>
                      <a:pt x="57" y="794"/>
                    </a:lnTo>
                    <a:lnTo>
                      <a:pt x="0" y="794"/>
                    </a:lnTo>
                    <a:lnTo>
                      <a:pt x="0" y="680"/>
                    </a:lnTo>
                    <a:lnTo>
                      <a:pt x="57" y="680"/>
                    </a:lnTo>
                    <a:lnTo>
                      <a:pt x="57" y="567"/>
                    </a:lnTo>
                    <a:lnTo>
                      <a:pt x="113" y="567"/>
                    </a:lnTo>
                    <a:lnTo>
                      <a:pt x="113" y="453"/>
                    </a:lnTo>
                    <a:lnTo>
                      <a:pt x="170" y="453"/>
                    </a:lnTo>
                    <a:lnTo>
                      <a:pt x="170" y="397"/>
                    </a:lnTo>
                    <a:lnTo>
                      <a:pt x="227" y="397"/>
                    </a:lnTo>
                    <a:lnTo>
                      <a:pt x="227" y="340"/>
                    </a:lnTo>
                    <a:lnTo>
                      <a:pt x="284" y="340"/>
                    </a:lnTo>
                    <a:lnTo>
                      <a:pt x="284" y="283"/>
                    </a:lnTo>
                    <a:lnTo>
                      <a:pt x="340" y="283"/>
                    </a:lnTo>
                    <a:lnTo>
                      <a:pt x="340" y="113"/>
                    </a:lnTo>
                    <a:lnTo>
                      <a:pt x="284" y="113"/>
                    </a:lnTo>
                    <a:lnTo>
                      <a:pt x="284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80" name="Freeform 296"/>
              <p:cNvSpPr>
                <a:spLocks/>
              </p:cNvSpPr>
              <p:nvPr/>
            </p:nvSpPr>
            <p:spPr bwMode="auto">
              <a:xfrm>
                <a:off x="2060" y="5790"/>
                <a:ext cx="284" cy="453"/>
              </a:xfrm>
              <a:custGeom>
                <a:avLst/>
                <a:gdLst>
                  <a:gd name="T0" fmla="*/ 170 w 284"/>
                  <a:gd name="T1" fmla="*/ 0 h 453"/>
                  <a:gd name="T2" fmla="*/ 113 w 284"/>
                  <a:gd name="T3" fmla="*/ 0 h 453"/>
                  <a:gd name="T4" fmla="*/ 113 w 284"/>
                  <a:gd name="T5" fmla="*/ 113 h 453"/>
                  <a:gd name="T6" fmla="*/ 0 w 284"/>
                  <a:gd name="T7" fmla="*/ 113 h 453"/>
                  <a:gd name="T8" fmla="*/ 0 w 284"/>
                  <a:gd name="T9" fmla="*/ 227 h 453"/>
                  <a:gd name="T10" fmla="*/ 57 w 284"/>
                  <a:gd name="T11" fmla="*/ 227 h 453"/>
                  <a:gd name="T12" fmla="*/ 57 w 284"/>
                  <a:gd name="T13" fmla="*/ 397 h 453"/>
                  <a:gd name="T14" fmla="*/ 170 w 284"/>
                  <a:gd name="T15" fmla="*/ 397 h 453"/>
                  <a:gd name="T16" fmla="*/ 170 w 284"/>
                  <a:gd name="T17" fmla="*/ 453 h 453"/>
                  <a:gd name="T18" fmla="*/ 227 w 284"/>
                  <a:gd name="T19" fmla="*/ 453 h 453"/>
                  <a:gd name="T20" fmla="*/ 227 w 284"/>
                  <a:gd name="T21" fmla="*/ 397 h 453"/>
                  <a:gd name="T22" fmla="*/ 284 w 284"/>
                  <a:gd name="T23" fmla="*/ 397 h 453"/>
                  <a:gd name="T24" fmla="*/ 284 w 284"/>
                  <a:gd name="T25" fmla="*/ 227 h 453"/>
                  <a:gd name="T26" fmla="*/ 227 w 284"/>
                  <a:gd name="T27" fmla="*/ 227 h 453"/>
                  <a:gd name="T28" fmla="*/ 227 w 284"/>
                  <a:gd name="T29" fmla="*/ 170 h 453"/>
                  <a:gd name="T30" fmla="*/ 170 w 284"/>
                  <a:gd name="T31" fmla="*/ 170 h 453"/>
                  <a:gd name="T32" fmla="*/ 170 w 284"/>
                  <a:gd name="T33" fmla="*/ 0 h 45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284" h="453">
                    <a:moveTo>
                      <a:pt x="170" y="0"/>
                    </a:moveTo>
                    <a:lnTo>
                      <a:pt x="113" y="0"/>
                    </a:lnTo>
                    <a:lnTo>
                      <a:pt x="113" y="113"/>
                    </a:lnTo>
                    <a:lnTo>
                      <a:pt x="0" y="113"/>
                    </a:lnTo>
                    <a:lnTo>
                      <a:pt x="0" y="227"/>
                    </a:lnTo>
                    <a:lnTo>
                      <a:pt x="57" y="227"/>
                    </a:lnTo>
                    <a:lnTo>
                      <a:pt x="57" y="397"/>
                    </a:lnTo>
                    <a:lnTo>
                      <a:pt x="170" y="397"/>
                    </a:lnTo>
                    <a:lnTo>
                      <a:pt x="170" y="453"/>
                    </a:lnTo>
                    <a:lnTo>
                      <a:pt x="227" y="453"/>
                    </a:lnTo>
                    <a:lnTo>
                      <a:pt x="227" y="397"/>
                    </a:lnTo>
                    <a:lnTo>
                      <a:pt x="284" y="397"/>
                    </a:lnTo>
                    <a:lnTo>
                      <a:pt x="284" y="227"/>
                    </a:lnTo>
                    <a:lnTo>
                      <a:pt x="227" y="227"/>
                    </a:lnTo>
                    <a:lnTo>
                      <a:pt x="227" y="170"/>
                    </a:lnTo>
                    <a:lnTo>
                      <a:pt x="170" y="170"/>
                    </a:lnTo>
                    <a:lnTo>
                      <a:pt x="170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81" name="Freeform 297"/>
              <p:cNvSpPr>
                <a:spLocks/>
              </p:cNvSpPr>
              <p:nvPr/>
            </p:nvSpPr>
            <p:spPr bwMode="auto">
              <a:xfrm>
                <a:off x="1833" y="6073"/>
                <a:ext cx="964" cy="624"/>
              </a:xfrm>
              <a:custGeom>
                <a:avLst/>
                <a:gdLst>
                  <a:gd name="T0" fmla="*/ 964 w 964"/>
                  <a:gd name="T1" fmla="*/ 284 h 624"/>
                  <a:gd name="T2" fmla="*/ 964 w 964"/>
                  <a:gd name="T3" fmla="*/ 340 h 624"/>
                  <a:gd name="T4" fmla="*/ 907 w 964"/>
                  <a:gd name="T5" fmla="*/ 340 h 624"/>
                  <a:gd name="T6" fmla="*/ 907 w 964"/>
                  <a:gd name="T7" fmla="*/ 454 h 624"/>
                  <a:gd name="T8" fmla="*/ 681 w 964"/>
                  <a:gd name="T9" fmla="*/ 454 h 624"/>
                  <a:gd name="T10" fmla="*/ 681 w 964"/>
                  <a:gd name="T11" fmla="*/ 511 h 624"/>
                  <a:gd name="T12" fmla="*/ 567 w 964"/>
                  <a:gd name="T13" fmla="*/ 511 h 624"/>
                  <a:gd name="T14" fmla="*/ 567 w 964"/>
                  <a:gd name="T15" fmla="*/ 567 h 624"/>
                  <a:gd name="T16" fmla="*/ 511 w 964"/>
                  <a:gd name="T17" fmla="*/ 567 h 624"/>
                  <a:gd name="T18" fmla="*/ 511 w 964"/>
                  <a:gd name="T19" fmla="*/ 511 h 624"/>
                  <a:gd name="T20" fmla="*/ 454 w 964"/>
                  <a:gd name="T21" fmla="*/ 511 h 624"/>
                  <a:gd name="T22" fmla="*/ 454 w 964"/>
                  <a:gd name="T23" fmla="*/ 624 h 624"/>
                  <a:gd name="T24" fmla="*/ 114 w 964"/>
                  <a:gd name="T25" fmla="*/ 624 h 624"/>
                  <a:gd name="T26" fmla="*/ 114 w 964"/>
                  <a:gd name="T27" fmla="*/ 567 h 624"/>
                  <a:gd name="T28" fmla="*/ 114 w 964"/>
                  <a:gd name="T29" fmla="*/ 511 h 624"/>
                  <a:gd name="T30" fmla="*/ 57 w 964"/>
                  <a:gd name="T31" fmla="*/ 511 h 624"/>
                  <a:gd name="T32" fmla="*/ 57 w 964"/>
                  <a:gd name="T33" fmla="*/ 454 h 624"/>
                  <a:gd name="T34" fmla="*/ 0 w 964"/>
                  <a:gd name="T35" fmla="*/ 454 h 624"/>
                  <a:gd name="T36" fmla="*/ 0 w 964"/>
                  <a:gd name="T37" fmla="*/ 170 h 624"/>
                  <a:gd name="T38" fmla="*/ 57 w 964"/>
                  <a:gd name="T39" fmla="*/ 170 h 624"/>
                  <a:gd name="T40" fmla="*/ 57 w 964"/>
                  <a:gd name="T41" fmla="*/ 57 h 624"/>
                  <a:gd name="T42" fmla="*/ 114 w 964"/>
                  <a:gd name="T43" fmla="*/ 57 h 624"/>
                  <a:gd name="T44" fmla="*/ 114 w 964"/>
                  <a:gd name="T45" fmla="*/ 0 h 624"/>
                  <a:gd name="T46" fmla="*/ 284 w 964"/>
                  <a:gd name="T47" fmla="*/ 0 h 624"/>
                  <a:gd name="T48" fmla="*/ 284 w 964"/>
                  <a:gd name="T49" fmla="*/ 114 h 624"/>
                  <a:gd name="T50" fmla="*/ 397 w 964"/>
                  <a:gd name="T51" fmla="*/ 114 h 624"/>
                  <a:gd name="T52" fmla="*/ 397 w 964"/>
                  <a:gd name="T53" fmla="*/ 170 h 624"/>
                  <a:gd name="T54" fmla="*/ 511 w 964"/>
                  <a:gd name="T55" fmla="*/ 170 h 624"/>
                  <a:gd name="T56" fmla="*/ 511 w 964"/>
                  <a:gd name="T57" fmla="*/ 227 h 624"/>
                  <a:gd name="T58" fmla="*/ 567 w 964"/>
                  <a:gd name="T59" fmla="*/ 227 h 624"/>
                  <a:gd name="T60" fmla="*/ 567 w 964"/>
                  <a:gd name="T61" fmla="*/ 284 h 624"/>
                  <a:gd name="T62" fmla="*/ 681 w 964"/>
                  <a:gd name="T63" fmla="*/ 284 h 624"/>
                  <a:gd name="T64" fmla="*/ 681 w 964"/>
                  <a:gd name="T65" fmla="*/ 227 h 624"/>
                  <a:gd name="T66" fmla="*/ 907 w 964"/>
                  <a:gd name="T67" fmla="*/ 227 h 624"/>
                  <a:gd name="T68" fmla="*/ 907 w 964"/>
                  <a:gd name="T69" fmla="*/ 284 h 624"/>
                  <a:gd name="T70" fmla="*/ 964 w 964"/>
                  <a:gd name="T71" fmla="*/ 284 h 6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</a:cxnLst>
                <a:rect l="0" t="0" r="r" b="b"/>
                <a:pathLst>
                  <a:path w="964" h="624">
                    <a:moveTo>
                      <a:pt x="964" y="284"/>
                    </a:moveTo>
                    <a:lnTo>
                      <a:pt x="964" y="340"/>
                    </a:lnTo>
                    <a:lnTo>
                      <a:pt x="907" y="340"/>
                    </a:lnTo>
                    <a:lnTo>
                      <a:pt x="907" y="454"/>
                    </a:lnTo>
                    <a:lnTo>
                      <a:pt x="681" y="454"/>
                    </a:lnTo>
                    <a:lnTo>
                      <a:pt x="681" y="511"/>
                    </a:lnTo>
                    <a:lnTo>
                      <a:pt x="567" y="511"/>
                    </a:lnTo>
                    <a:lnTo>
                      <a:pt x="567" y="567"/>
                    </a:lnTo>
                    <a:lnTo>
                      <a:pt x="511" y="567"/>
                    </a:lnTo>
                    <a:lnTo>
                      <a:pt x="511" y="511"/>
                    </a:lnTo>
                    <a:lnTo>
                      <a:pt x="454" y="511"/>
                    </a:lnTo>
                    <a:lnTo>
                      <a:pt x="454" y="624"/>
                    </a:lnTo>
                    <a:lnTo>
                      <a:pt x="114" y="624"/>
                    </a:lnTo>
                    <a:lnTo>
                      <a:pt x="114" y="567"/>
                    </a:lnTo>
                    <a:lnTo>
                      <a:pt x="114" y="511"/>
                    </a:lnTo>
                    <a:lnTo>
                      <a:pt x="57" y="511"/>
                    </a:lnTo>
                    <a:lnTo>
                      <a:pt x="57" y="454"/>
                    </a:lnTo>
                    <a:lnTo>
                      <a:pt x="0" y="454"/>
                    </a:lnTo>
                    <a:lnTo>
                      <a:pt x="0" y="170"/>
                    </a:lnTo>
                    <a:lnTo>
                      <a:pt x="57" y="170"/>
                    </a:lnTo>
                    <a:lnTo>
                      <a:pt x="57" y="57"/>
                    </a:lnTo>
                    <a:lnTo>
                      <a:pt x="114" y="57"/>
                    </a:lnTo>
                    <a:lnTo>
                      <a:pt x="114" y="0"/>
                    </a:lnTo>
                    <a:lnTo>
                      <a:pt x="284" y="0"/>
                    </a:lnTo>
                    <a:lnTo>
                      <a:pt x="284" y="114"/>
                    </a:lnTo>
                    <a:lnTo>
                      <a:pt x="397" y="114"/>
                    </a:lnTo>
                    <a:lnTo>
                      <a:pt x="397" y="170"/>
                    </a:lnTo>
                    <a:lnTo>
                      <a:pt x="511" y="170"/>
                    </a:lnTo>
                    <a:lnTo>
                      <a:pt x="511" y="227"/>
                    </a:lnTo>
                    <a:lnTo>
                      <a:pt x="567" y="227"/>
                    </a:lnTo>
                    <a:lnTo>
                      <a:pt x="567" y="284"/>
                    </a:lnTo>
                    <a:lnTo>
                      <a:pt x="681" y="284"/>
                    </a:lnTo>
                    <a:lnTo>
                      <a:pt x="681" y="227"/>
                    </a:lnTo>
                    <a:lnTo>
                      <a:pt x="907" y="227"/>
                    </a:lnTo>
                    <a:lnTo>
                      <a:pt x="907" y="284"/>
                    </a:lnTo>
                    <a:lnTo>
                      <a:pt x="964" y="284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82" name="Freeform 298"/>
              <p:cNvSpPr>
                <a:spLocks/>
              </p:cNvSpPr>
              <p:nvPr/>
            </p:nvSpPr>
            <p:spPr bwMode="auto">
              <a:xfrm>
                <a:off x="3251" y="5336"/>
                <a:ext cx="453" cy="794"/>
              </a:xfrm>
              <a:custGeom>
                <a:avLst/>
                <a:gdLst>
                  <a:gd name="T0" fmla="*/ 397 w 453"/>
                  <a:gd name="T1" fmla="*/ 737 h 794"/>
                  <a:gd name="T2" fmla="*/ 397 w 453"/>
                  <a:gd name="T3" fmla="*/ 624 h 794"/>
                  <a:gd name="T4" fmla="*/ 453 w 453"/>
                  <a:gd name="T5" fmla="*/ 624 h 794"/>
                  <a:gd name="T6" fmla="*/ 453 w 453"/>
                  <a:gd name="T7" fmla="*/ 340 h 794"/>
                  <a:gd name="T8" fmla="*/ 397 w 453"/>
                  <a:gd name="T9" fmla="*/ 340 h 794"/>
                  <a:gd name="T10" fmla="*/ 397 w 453"/>
                  <a:gd name="T11" fmla="*/ 170 h 794"/>
                  <a:gd name="T12" fmla="*/ 340 w 453"/>
                  <a:gd name="T13" fmla="*/ 170 h 794"/>
                  <a:gd name="T14" fmla="*/ 340 w 453"/>
                  <a:gd name="T15" fmla="*/ 0 h 794"/>
                  <a:gd name="T16" fmla="*/ 57 w 453"/>
                  <a:gd name="T17" fmla="*/ 0 h 794"/>
                  <a:gd name="T18" fmla="*/ 57 w 453"/>
                  <a:gd name="T19" fmla="*/ 57 h 794"/>
                  <a:gd name="T20" fmla="*/ 0 w 453"/>
                  <a:gd name="T21" fmla="*/ 57 h 794"/>
                  <a:gd name="T22" fmla="*/ 0 w 453"/>
                  <a:gd name="T23" fmla="*/ 284 h 794"/>
                  <a:gd name="T24" fmla="*/ 57 w 453"/>
                  <a:gd name="T25" fmla="*/ 284 h 794"/>
                  <a:gd name="T26" fmla="*/ 57 w 453"/>
                  <a:gd name="T27" fmla="*/ 454 h 794"/>
                  <a:gd name="T28" fmla="*/ 113 w 453"/>
                  <a:gd name="T29" fmla="*/ 454 h 794"/>
                  <a:gd name="T30" fmla="*/ 113 w 453"/>
                  <a:gd name="T31" fmla="*/ 510 h 794"/>
                  <a:gd name="T32" fmla="*/ 170 w 453"/>
                  <a:gd name="T33" fmla="*/ 510 h 794"/>
                  <a:gd name="T34" fmla="*/ 170 w 453"/>
                  <a:gd name="T35" fmla="*/ 681 h 794"/>
                  <a:gd name="T36" fmla="*/ 227 w 453"/>
                  <a:gd name="T37" fmla="*/ 681 h 794"/>
                  <a:gd name="T38" fmla="*/ 227 w 453"/>
                  <a:gd name="T39" fmla="*/ 794 h 794"/>
                  <a:gd name="T40" fmla="*/ 283 w 453"/>
                  <a:gd name="T41" fmla="*/ 794 h 794"/>
                  <a:gd name="T42" fmla="*/ 283 w 453"/>
                  <a:gd name="T43" fmla="*/ 737 h 794"/>
                  <a:gd name="T44" fmla="*/ 397 w 453"/>
                  <a:gd name="T45" fmla="*/ 737 h 79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</a:cxnLst>
                <a:rect l="0" t="0" r="r" b="b"/>
                <a:pathLst>
                  <a:path w="453" h="794">
                    <a:moveTo>
                      <a:pt x="397" y="737"/>
                    </a:moveTo>
                    <a:lnTo>
                      <a:pt x="397" y="624"/>
                    </a:lnTo>
                    <a:lnTo>
                      <a:pt x="453" y="624"/>
                    </a:lnTo>
                    <a:lnTo>
                      <a:pt x="453" y="340"/>
                    </a:lnTo>
                    <a:lnTo>
                      <a:pt x="397" y="340"/>
                    </a:lnTo>
                    <a:lnTo>
                      <a:pt x="397" y="170"/>
                    </a:lnTo>
                    <a:lnTo>
                      <a:pt x="340" y="170"/>
                    </a:lnTo>
                    <a:lnTo>
                      <a:pt x="340" y="0"/>
                    </a:lnTo>
                    <a:lnTo>
                      <a:pt x="57" y="0"/>
                    </a:lnTo>
                    <a:lnTo>
                      <a:pt x="57" y="57"/>
                    </a:lnTo>
                    <a:lnTo>
                      <a:pt x="0" y="57"/>
                    </a:lnTo>
                    <a:lnTo>
                      <a:pt x="0" y="284"/>
                    </a:lnTo>
                    <a:lnTo>
                      <a:pt x="57" y="284"/>
                    </a:lnTo>
                    <a:lnTo>
                      <a:pt x="57" y="454"/>
                    </a:lnTo>
                    <a:lnTo>
                      <a:pt x="113" y="454"/>
                    </a:lnTo>
                    <a:lnTo>
                      <a:pt x="113" y="510"/>
                    </a:lnTo>
                    <a:lnTo>
                      <a:pt x="170" y="510"/>
                    </a:lnTo>
                    <a:lnTo>
                      <a:pt x="170" y="681"/>
                    </a:lnTo>
                    <a:lnTo>
                      <a:pt x="227" y="681"/>
                    </a:lnTo>
                    <a:lnTo>
                      <a:pt x="227" y="794"/>
                    </a:lnTo>
                    <a:lnTo>
                      <a:pt x="283" y="794"/>
                    </a:lnTo>
                    <a:lnTo>
                      <a:pt x="283" y="737"/>
                    </a:lnTo>
                    <a:lnTo>
                      <a:pt x="397" y="737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83" name="Freeform 299"/>
              <p:cNvSpPr>
                <a:spLocks/>
              </p:cNvSpPr>
              <p:nvPr/>
            </p:nvSpPr>
            <p:spPr bwMode="auto">
              <a:xfrm>
                <a:off x="3591" y="5393"/>
                <a:ext cx="510" cy="850"/>
              </a:xfrm>
              <a:custGeom>
                <a:avLst/>
                <a:gdLst>
                  <a:gd name="T0" fmla="*/ 0 w 510"/>
                  <a:gd name="T1" fmla="*/ 850 h 850"/>
                  <a:gd name="T2" fmla="*/ 170 w 510"/>
                  <a:gd name="T3" fmla="*/ 850 h 850"/>
                  <a:gd name="T4" fmla="*/ 170 w 510"/>
                  <a:gd name="T5" fmla="*/ 794 h 850"/>
                  <a:gd name="T6" fmla="*/ 113 w 510"/>
                  <a:gd name="T7" fmla="*/ 794 h 850"/>
                  <a:gd name="T8" fmla="*/ 113 w 510"/>
                  <a:gd name="T9" fmla="*/ 680 h 850"/>
                  <a:gd name="T10" fmla="*/ 227 w 510"/>
                  <a:gd name="T11" fmla="*/ 680 h 850"/>
                  <a:gd name="T12" fmla="*/ 227 w 510"/>
                  <a:gd name="T13" fmla="*/ 624 h 850"/>
                  <a:gd name="T14" fmla="*/ 284 w 510"/>
                  <a:gd name="T15" fmla="*/ 624 h 850"/>
                  <a:gd name="T16" fmla="*/ 284 w 510"/>
                  <a:gd name="T17" fmla="*/ 453 h 850"/>
                  <a:gd name="T18" fmla="*/ 397 w 510"/>
                  <a:gd name="T19" fmla="*/ 453 h 850"/>
                  <a:gd name="T20" fmla="*/ 397 w 510"/>
                  <a:gd name="T21" fmla="*/ 283 h 850"/>
                  <a:gd name="T22" fmla="*/ 454 w 510"/>
                  <a:gd name="T23" fmla="*/ 283 h 850"/>
                  <a:gd name="T24" fmla="*/ 454 w 510"/>
                  <a:gd name="T25" fmla="*/ 170 h 850"/>
                  <a:gd name="T26" fmla="*/ 510 w 510"/>
                  <a:gd name="T27" fmla="*/ 170 h 850"/>
                  <a:gd name="T28" fmla="*/ 510 w 510"/>
                  <a:gd name="T29" fmla="*/ 113 h 850"/>
                  <a:gd name="T30" fmla="*/ 340 w 510"/>
                  <a:gd name="T31" fmla="*/ 113 h 850"/>
                  <a:gd name="T32" fmla="*/ 340 w 510"/>
                  <a:gd name="T33" fmla="*/ 170 h 850"/>
                  <a:gd name="T34" fmla="*/ 284 w 510"/>
                  <a:gd name="T35" fmla="*/ 170 h 850"/>
                  <a:gd name="T36" fmla="*/ 284 w 510"/>
                  <a:gd name="T37" fmla="*/ 113 h 850"/>
                  <a:gd name="T38" fmla="*/ 227 w 510"/>
                  <a:gd name="T39" fmla="*/ 113 h 850"/>
                  <a:gd name="T40" fmla="*/ 227 w 510"/>
                  <a:gd name="T41" fmla="*/ 57 h 850"/>
                  <a:gd name="T42" fmla="*/ 170 w 510"/>
                  <a:gd name="T43" fmla="*/ 57 h 850"/>
                  <a:gd name="T44" fmla="*/ 170 w 510"/>
                  <a:gd name="T45" fmla="*/ 0 h 850"/>
                  <a:gd name="T46" fmla="*/ 0 w 510"/>
                  <a:gd name="T47" fmla="*/ 0 h 850"/>
                  <a:gd name="T48" fmla="*/ 0 w 510"/>
                  <a:gd name="T49" fmla="*/ 113 h 850"/>
                  <a:gd name="T50" fmla="*/ 57 w 510"/>
                  <a:gd name="T51" fmla="*/ 113 h 850"/>
                  <a:gd name="T52" fmla="*/ 57 w 510"/>
                  <a:gd name="T53" fmla="*/ 283 h 850"/>
                  <a:gd name="T54" fmla="*/ 113 w 510"/>
                  <a:gd name="T55" fmla="*/ 283 h 850"/>
                  <a:gd name="T56" fmla="*/ 113 w 510"/>
                  <a:gd name="T57" fmla="*/ 567 h 850"/>
                  <a:gd name="T58" fmla="*/ 57 w 510"/>
                  <a:gd name="T59" fmla="*/ 567 h 850"/>
                  <a:gd name="T60" fmla="*/ 57 w 510"/>
                  <a:gd name="T61" fmla="*/ 737 h 850"/>
                  <a:gd name="T62" fmla="*/ 0 w 510"/>
                  <a:gd name="T63" fmla="*/ 737 h 850"/>
                  <a:gd name="T64" fmla="*/ 0 w 510"/>
                  <a:gd name="T65" fmla="*/ 850 h 8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510" h="850">
                    <a:moveTo>
                      <a:pt x="0" y="850"/>
                    </a:moveTo>
                    <a:lnTo>
                      <a:pt x="170" y="850"/>
                    </a:lnTo>
                    <a:lnTo>
                      <a:pt x="170" y="794"/>
                    </a:lnTo>
                    <a:lnTo>
                      <a:pt x="113" y="794"/>
                    </a:lnTo>
                    <a:lnTo>
                      <a:pt x="113" y="680"/>
                    </a:lnTo>
                    <a:lnTo>
                      <a:pt x="227" y="680"/>
                    </a:lnTo>
                    <a:lnTo>
                      <a:pt x="227" y="624"/>
                    </a:lnTo>
                    <a:lnTo>
                      <a:pt x="284" y="624"/>
                    </a:lnTo>
                    <a:lnTo>
                      <a:pt x="284" y="453"/>
                    </a:lnTo>
                    <a:lnTo>
                      <a:pt x="397" y="453"/>
                    </a:lnTo>
                    <a:lnTo>
                      <a:pt x="397" y="283"/>
                    </a:lnTo>
                    <a:lnTo>
                      <a:pt x="454" y="283"/>
                    </a:lnTo>
                    <a:lnTo>
                      <a:pt x="454" y="170"/>
                    </a:lnTo>
                    <a:lnTo>
                      <a:pt x="510" y="170"/>
                    </a:lnTo>
                    <a:lnTo>
                      <a:pt x="510" y="113"/>
                    </a:lnTo>
                    <a:lnTo>
                      <a:pt x="340" y="113"/>
                    </a:lnTo>
                    <a:lnTo>
                      <a:pt x="340" y="170"/>
                    </a:lnTo>
                    <a:lnTo>
                      <a:pt x="284" y="170"/>
                    </a:lnTo>
                    <a:lnTo>
                      <a:pt x="284" y="113"/>
                    </a:lnTo>
                    <a:lnTo>
                      <a:pt x="227" y="113"/>
                    </a:lnTo>
                    <a:lnTo>
                      <a:pt x="227" y="57"/>
                    </a:lnTo>
                    <a:lnTo>
                      <a:pt x="170" y="57"/>
                    </a:lnTo>
                    <a:lnTo>
                      <a:pt x="170" y="0"/>
                    </a:lnTo>
                    <a:lnTo>
                      <a:pt x="0" y="0"/>
                    </a:lnTo>
                    <a:lnTo>
                      <a:pt x="0" y="113"/>
                    </a:lnTo>
                    <a:lnTo>
                      <a:pt x="57" y="113"/>
                    </a:lnTo>
                    <a:lnTo>
                      <a:pt x="57" y="283"/>
                    </a:lnTo>
                    <a:lnTo>
                      <a:pt x="113" y="283"/>
                    </a:lnTo>
                    <a:lnTo>
                      <a:pt x="113" y="567"/>
                    </a:lnTo>
                    <a:lnTo>
                      <a:pt x="57" y="567"/>
                    </a:lnTo>
                    <a:lnTo>
                      <a:pt x="57" y="737"/>
                    </a:lnTo>
                    <a:lnTo>
                      <a:pt x="0" y="737"/>
                    </a:lnTo>
                    <a:lnTo>
                      <a:pt x="0" y="85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84" name="Freeform 300"/>
              <p:cNvSpPr>
                <a:spLocks/>
              </p:cNvSpPr>
              <p:nvPr/>
            </p:nvSpPr>
            <p:spPr bwMode="auto">
              <a:xfrm>
                <a:off x="3591" y="6017"/>
                <a:ext cx="510" cy="680"/>
              </a:xfrm>
              <a:custGeom>
                <a:avLst/>
                <a:gdLst>
                  <a:gd name="T0" fmla="*/ 397 w 510"/>
                  <a:gd name="T1" fmla="*/ 680 h 680"/>
                  <a:gd name="T2" fmla="*/ 454 w 510"/>
                  <a:gd name="T3" fmla="*/ 680 h 680"/>
                  <a:gd name="T4" fmla="*/ 454 w 510"/>
                  <a:gd name="T5" fmla="*/ 623 h 680"/>
                  <a:gd name="T6" fmla="*/ 510 w 510"/>
                  <a:gd name="T7" fmla="*/ 623 h 680"/>
                  <a:gd name="T8" fmla="*/ 510 w 510"/>
                  <a:gd name="T9" fmla="*/ 396 h 680"/>
                  <a:gd name="T10" fmla="*/ 454 w 510"/>
                  <a:gd name="T11" fmla="*/ 396 h 680"/>
                  <a:gd name="T12" fmla="*/ 454 w 510"/>
                  <a:gd name="T13" fmla="*/ 340 h 680"/>
                  <a:gd name="T14" fmla="*/ 397 w 510"/>
                  <a:gd name="T15" fmla="*/ 340 h 680"/>
                  <a:gd name="T16" fmla="*/ 397 w 510"/>
                  <a:gd name="T17" fmla="*/ 226 h 680"/>
                  <a:gd name="T18" fmla="*/ 340 w 510"/>
                  <a:gd name="T19" fmla="*/ 226 h 680"/>
                  <a:gd name="T20" fmla="*/ 340 w 510"/>
                  <a:gd name="T21" fmla="*/ 0 h 680"/>
                  <a:gd name="T22" fmla="*/ 227 w 510"/>
                  <a:gd name="T23" fmla="*/ 0 h 680"/>
                  <a:gd name="T24" fmla="*/ 227 w 510"/>
                  <a:gd name="T25" fmla="*/ 56 h 680"/>
                  <a:gd name="T26" fmla="*/ 113 w 510"/>
                  <a:gd name="T27" fmla="*/ 56 h 680"/>
                  <a:gd name="T28" fmla="*/ 113 w 510"/>
                  <a:gd name="T29" fmla="*/ 170 h 680"/>
                  <a:gd name="T30" fmla="*/ 170 w 510"/>
                  <a:gd name="T31" fmla="*/ 170 h 680"/>
                  <a:gd name="T32" fmla="*/ 170 w 510"/>
                  <a:gd name="T33" fmla="*/ 226 h 680"/>
                  <a:gd name="T34" fmla="*/ 0 w 510"/>
                  <a:gd name="T35" fmla="*/ 226 h 680"/>
                  <a:gd name="T36" fmla="*/ 0 w 510"/>
                  <a:gd name="T37" fmla="*/ 283 h 680"/>
                  <a:gd name="T38" fmla="*/ 57 w 510"/>
                  <a:gd name="T39" fmla="*/ 283 h 680"/>
                  <a:gd name="T40" fmla="*/ 57 w 510"/>
                  <a:gd name="T41" fmla="*/ 340 h 680"/>
                  <a:gd name="T42" fmla="*/ 113 w 510"/>
                  <a:gd name="T43" fmla="*/ 340 h 680"/>
                  <a:gd name="T44" fmla="*/ 113 w 510"/>
                  <a:gd name="T45" fmla="*/ 396 h 680"/>
                  <a:gd name="T46" fmla="*/ 170 w 510"/>
                  <a:gd name="T47" fmla="*/ 396 h 680"/>
                  <a:gd name="T48" fmla="*/ 170 w 510"/>
                  <a:gd name="T49" fmla="*/ 567 h 680"/>
                  <a:gd name="T50" fmla="*/ 284 w 510"/>
                  <a:gd name="T51" fmla="*/ 567 h 680"/>
                  <a:gd name="T52" fmla="*/ 284 w 510"/>
                  <a:gd name="T53" fmla="*/ 623 h 680"/>
                  <a:gd name="T54" fmla="*/ 340 w 510"/>
                  <a:gd name="T55" fmla="*/ 623 h 680"/>
                  <a:gd name="T56" fmla="*/ 340 w 510"/>
                  <a:gd name="T57" fmla="*/ 567 h 680"/>
                  <a:gd name="T58" fmla="*/ 397 w 510"/>
                  <a:gd name="T59" fmla="*/ 567 h 680"/>
                  <a:gd name="T60" fmla="*/ 397 w 510"/>
                  <a:gd name="T61" fmla="*/ 680 h 68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510" h="680">
                    <a:moveTo>
                      <a:pt x="397" y="680"/>
                    </a:moveTo>
                    <a:lnTo>
                      <a:pt x="454" y="680"/>
                    </a:lnTo>
                    <a:lnTo>
                      <a:pt x="454" y="623"/>
                    </a:lnTo>
                    <a:lnTo>
                      <a:pt x="510" y="623"/>
                    </a:lnTo>
                    <a:lnTo>
                      <a:pt x="510" y="396"/>
                    </a:lnTo>
                    <a:lnTo>
                      <a:pt x="454" y="396"/>
                    </a:lnTo>
                    <a:lnTo>
                      <a:pt x="454" y="340"/>
                    </a:lnTo>
                    <a:lnTo>
                      <a:pt x="397" y="340"/>
                    </a:lnTo>
                    <a:lnTo>
                      <a:pt x="397" y="226"/>
                    </a:lnTo>
                    <a:lnTo>
                      <a:pt x="340" y="226"/>
                    </a:lnTo>
                    <a:lnTo>
                      <a:pt x="340" y="0"/>
                    </a:lnTo>
                    <a:lnTo>
                      <a:pt x="227" y="0"/>
                    </a:lnTo>
                    <a:lnTo>
                      <a:pt x="227" y="56"/>
                    </a:lnTo>
                    <a:lnTo>
                      <a:pt x="113" y="56"/>
                    </a:lnTo>
                    <a:lnTo>
                      <a:pt x="113" y="170"/>
                    </a:lnTo>
                    <a:lnTo>
                      <a:pt x="170" y="170"/>
                    </a:lnTo>
                    <a:lnTo>
                      <a:pt x="170" y="226"/>
                    </a:lnTo>
                    <a:lnTo>
                      <a:pt x="0" y="226"/>
                    </a:lnTo>
                    <a:lnTo>
                      <a:pt x="0" y="283"/>
                    </a:lnTo>
                    <a:lnTo>
                      <a:pt x="57" y="283"/>
                    </a:lnTo>
                    <a:lnTo>
                      <a:pt x="57" y="340"/>
                    </a:lnTo>
                    <a:lnTo>
                      <a:pt x="113" y="340"/>
                    </a:lnTo>
                    <a:lnTo>
                      <a:pt x="113" y="396"/>
                    </a:lnTo>
                    <a:lnTo>
                      <a:pt x="170" y="396"/>
                    </a:lnTo>
                    <a:lnTo>
                      <a:pt x="170" y="567"/>
                    </a:lnTo>
                    <a:lnTo>
                      <a:pt x="284" y="567"/>
                    </a:lnTo>
                    <a:lnTo>
                      <a:pt x="284" y="623"/>
                    </a:lnTo>
                    <a:lnTo>
                      <a:pt x="340" y="623"/>
                    </a:lnTo>
                    <a:lnTo>
                      <a:pt x="340" y="567"/>
                    </a:lnTo>
                    <a:lnTo>
                      <a:pt x="397" y="567"/>
                    </a:lnTo>
                    <a:lnTo>
                      <a:pt x="397" y="68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86" name="Freeform 302"/>
              <p:cNvSpPr>
                <a:spLocks/>
              </p:cNvSpPr>
              <p:nvPr/>
            </p:nvSpPr>
            <p:spPr bwMode="auto">
              <a:xfrm>
                <a:off x="3875" y="5676"/>
                <a:ext cx="623" cy="1021"/>
              </a:xfrm>
              <a:custGeom>
                <a:avLst/>
                <a:gdLst>
                  <a:gd name="T0" fmla="*/ 226 w 623"/>
                  <a:gd name="T1" fmla="*/ 0 h 1021"/>
                  <a:gd name="T2" fmla="*/ 113 w 623"/>
                  <a:gd name="T3" fmla="*/ 0 h 1021"/>
                  <a:gd name="T4" fmla="*/ 113 w 623"/>
                  <a:gd name="T5" fmla="*/ 170 h 1021"/>
                  <a:gd name="T6" fmla="*/ 0 w 623"/>
                  <a:gd name="T7" fmla="*/ 170 h 1021"/>
                  <a:gd name="T8" fmla="*/ 0 w 623"/>
                  <a:gd name="T9" fmla="*/ 341 h 1021"/>
                  <a:gd name="T10" fmla="*/ 56 w 623"/>
                  <a:gd name="T11" fmla="*/ 341 h 1021"/>
                  <a:gd name="T12" fmla="*/ 56 w 623"/>
                  <a:gd name="T13" fmla="*/ 567 h 1021"/>
                  <a:gd name="T14" fmla="*/ 113 w 623"/>
                  <a:gd name="T15" fmla="*/ 567 h 1021"/>
                  <a:gd name="T16" fmla="*/ 113 w 623"/>
                  <a:gd name="T17" fmla="*/ 681 h 1021"/>
                  <a:gd name="T18" fmla="*/ 170 w 623"/>
                  <a:gd name="T19" fmla="*/ 681 h 1021"/>
                  <a:gd name="T20" fmla="*/ 170 w 623"/>
                  <a:gd name="T21" fmla="*/ 737 h 1021"/>
                  <a:gd name="T22" fmla="*/ 226 w 623"/>
                  <a:gd name="T23" fmla="*/ 737 h 1021"/>
                  <a:gd name="T24" fmla="*/ 226 w 623"/>
                  <a:gd name="T25" fmla="*/ 964 h 1021"/>
                  <a:gd name="T26" fmla="*/ 283 w 623"/>
                  <a:gd name="T27" fmla="*/ 964 h 1021"/>
                  <a:gd name="T28" fmla="*/ 283 w 623"/>
                  <a:gd name="T29" fmla="*/ 1021 h 1021"/>
                  <a:gd name="T30" fmla="*/ 567 w 623"/>
                  <a:gd name="T31" fmla="*/ 1021 h 1021"/>
                  <a:gd name="T32" fmla="*/ 567 w 623"/>
                  <a:gd name="T33" fmla="*/ 908 h 1021"/>
                  <a:gd name="T34" fmla="*/ 623 w 623"/>
                  <a:gd name="T35" fmla="*/ 908 h 1021"/>
                  <a:gd name="T36" fmla="*/ 623 w 623"/>
                  <a:gd name="T37" fmla="*/ 794 h 1021"/>
                  <a:gd name="T38" fmla="*/ 567 w 623"/>
                  <a:gd name="T39" fmla="*/ 794 h 1021"/>
                  <a:gd name="T40" fmla="*/ 567 w 623"/>
                  <a:gd name="T41" fmla="*/ 511 h 1021"/>
                  <a:gd name="T42" fmla="*/ 510 w 623"/>
                  <a:gd name="T43" fmla="*/ 511 h 1021"/>
                  <a:gd name="T44" fmla="*/ 510 w 623"/>
                  <a:gd name="T45" fmla="*/ 454 h 1021"/>
                  <a:gd name="T46" fmla="*/ 453 w 623"/>
                  <a:gd name="T47" fmla="*/ 454 h 1021"/>
                  <a:gd name="T48" fmla="*/ 453 w 623"/>
                  <a:gd name="T49" fmla="*/ 397 h 1021"/>
                  <a:gd name="T50" fmla="*/ 396 w 623"/>
                  <a:gd name="T51" fmla="*/ 397 h 1021"/>
                  <a:gd name="T52" fmla="*/ 396 w 623"/>
                  <a:gd name="T53" fmla="*/ 341 h 1021"/>
                  <a:gd name="T54" fmla="*/ 283 w 623"/>
                  <a:gd name="T55" fmla="*/ 341 h 1021"/>
                  <a:gd name="T56" fmla="*/ 283 w 623"/>
                  <a:gd name="T57" fmla="*/ 170 h 1021"/>
                  <a:gd name="T58" fmla="*/ 226 w 623"/>
                  <a:gd name="T59" fmla="*/ 170 h 1021"/>
                  <a:gd name="T60" fmla="*/ 226 w 623"/>
                  <a:gd name="T61" fmla="*/ 0 h 102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623" h="1021">
                    <a:moveTo>
                      <a:pt x="226" y="0"/>
                    </a:moveTo>
                    <a:lnTo>
                      <a:pt x="113" y="0"/>
                    </a:lnTo>
                    <a:lnTo>
                      <a:pt x="113" y="170"/>
                    </a:lnTo>
                    <a:lnTo>
                      <a:pt x="0" y="170"/>
                    </a:lnTo>
                    <a:lnTo>
                      <a:pt x="0" y="341"/>
                    </a:lnTo>
                    <a:lnTo>
                      <a:pt x="56" y="341"/>
                    </a:lnTo>
                    <a:lnTo>
                      <a:pt x="56" y="567"/>
                    </a:lnTo>
                    <a:lnTo>
                      <a:pt x="113" y="567"/>
                    </a:lnTo>
                    <a:lnTo>
                      <a:pt x="113" y="681"/>
                    </a:lnTo>
                    <a:lnTo>
                      <a:pt x="170" y="681"/>
                    </a:lnTo>
                    <a:lnTo>
                      <a:pt x="170" y="737"/>
                    </a:lnTo>
                    <a:lnTo>
                      <a:pt x="226" y="737"/>
                    </a:lnTo>
                    <a:lnTo>
                      <a:pt x="226" y="964"/>
                    </a:lnTo>
                    <a:lnTo>
                      <a:pt x="283" y="964"/>
                    </a:lnTo>
                    <a:lnTo>
                      <a:pt x="283" y="1021"/>
                    </a:lnTo>
                    <a:lnTo>
                      <a:pt x="567" y="1021"/>
                    </a:lnTo>
                    <a:lnTo>
                      <a:pt x="567" y="908"/>
                    </a:lnTo>
                    <a:lnTo>
                      <a:pt x="623" y="908"/>
                    </a:lnTo>
                    <a:lnTo>
                      <a:pt x="623" y="794"/>
                    </a:lnTo>
                    <a:lnTo>
                      <a:pt x="567" y="794"/>
                    </a:lnTo>
                    <a:lnTo>
                      <a:pt x="567" y="511"/>
                    </a:lnTo>
                    <a:lnTo>
                      <a:pt x="510" y="511"/>
                    </a:lnTo>
                    <a:lnTo>
                      <a:pt x="510" y="454"/>
                    </a:lnTo>
                    <a:lnTo>
                      <a:pt x="453" y="454"/>
                    </a:lnTo>
                    <a:lnTo>
                      <a:pt x="453" y="397"/>
                    </a:lnTo>
                    <a:lnTo>
                      <a:pt x="396" y="397"/>
                    </a:lnTo>
                    <a:lnTo>
                      <a:pt x="396" y="341"/>
                    </a:lnTo>
                    <a:lnTo>
                      <a:pt x="283" y="341"/>
                    </a:lnTo>
                    <a:lnTo>
                      <a:pt x="283" y="170"/>
                    </a:lnTo>
                    <a:lnTo>
                      <a:pt x="226" y="170"/>
                    </a:lnTo>
                    <a:lnTo>
                      <a:pt x="226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89" name="Freeform 305"/>
              <p:cNvSpPr>
                <a:spLocks/>
              </p:cNvSpPr>
              <p:nvPr/>
            </p:nvSpPr>
            <p:spPr bwMode="auto">
              <a:xfrm>
                <a:off x="4385" y="5676"/>
                <a:ext cx="397" cy="454"/>
              </a:xfrm>
              <a:custGeom>
                <a:avLst/>
                <a:gdLst>
                  <a:gd name="T0" fmla="*/ 340 w 397"/>
                  <a:gd name="T1" fmla="*/ 397 h 454"/>
                  <a:gd name="T2" fmla="*/ 227 w 397"/>
                  <a:gd name="T3" fmla="*/ 397 h 454"/>
                  <a:gd name="T4" fmla="*/ 227 w 397"/>
                  <a:gd name="T5" fmla="*/ 454 h 454"/>
                  <a:gd name="T6" fmla="*/ 170 w 397"/>
                  <a:gd name="T7" fmla="*/ 454 h 454"/>
                  <a:gd name="T8" fmla="*/ 113 w 397"/>
                  <a:gd name="T9" fmla="*/ 454 h 454"/>
                  <a:gd name="T10" fmla="*/ 113 w 397"/>
                  <a:gd name="T11" fmla="*/ 397 h 454"/>
                  <a:gd name="T12" fmla="*/ 57 w 397"/>
                  <a:gd name="T13" fmla="*/ 397 h 454"/>
                  <a:gd name="T14" fmla="*/ 57 w 397"/>
                  <a:gd name="T15" fmla="*/ 341 h 454"/>
                  <a:gd name="T16" fmla="*/ 0 w 397"/>
                  <a:gd name="T17" fmla="*/ 341 h 454"/>
                  <a:gd name="T18" fmla="*/ 0 w 397"/>
                  <a:gd name="T19" fmla="*/ 114 h 454"/>
                  <a:gd name="T20" fmla="*/ 113 w 397"/>
                  <a:gd name="T21" fmla="*/ 114 h 454"/>
                  <a:gd name="T22" fmla="*/ 113 w 397"/>
                  <a:gd name="T23" fmla="*/ 57 h 454"/>
                  <a:gd name="T24" fmla="*/ 170 w 397"/>
                  <a:gd name="T25" fmla="*/ 57 h 454"/>
                  <a:gd name="T26" fmla="*/ 170 w 397"/>
                  <a:gd name="T27" fmla="*/ 0 h 454"/>
                  <a:gd name="T28" fmla="*/ 227 w 397"/>
                  <a:gd name="T29" fmla="*/ 0 h 454"/>
                  <a:gd name="T30" fmla="*/ 227 w 397"/>
                  <a:gd name="T31" fmla="*/ 57 h 454"/>
                  <a:gd name="T32" fmla="*/ 340 w 397"/>
                  <a:gd name="T33" fmla="*/ 57 h 454"/>
                  <a:gd name="T34" fmla="*/ 340 w 397"/>
                  <a:gd name="T35" fmla="*/ 170 h 454"/>
                  <a:gd name="T36" fmla="*/ 397 w 397"/>
                  <a:gd name="T37" fmla="*/ 170 h 454"/>
                  <a:gd name="T38" fmla="*/ 397 w 397"/>
                  <a:gd name="T39" fmla="*/ 227 h 454"/>
                  <a:gd name="T40" fmla="*/ 340 w 397"/>
                  <a:gd name="T41" fmla="*/ 227 h 454"/>
                  <a:gd name="T42" fmla="*/ 340 w 397"/>
                  <a:gd name="T43" fmla="*/ 397 h 4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397" h="454">
                    <a:moveTo>
                      <a:pt x="340" y="397"/>
                    </a:moveTo>
                    <a:lnTo>
                      <a:pt x="227" y="397"/>
                    </a:lnTo>
                    <a:lnTo>
                      <a:pt x="227" y="454"/>
                    </a:lnTo>
                    <a:lnTo>
                      <a:pt x="170" y="454"/>
                    </a:lnTo>
                    <a:lnTo>
                      <a:pt x="113" y="454"/>
                    </a:lnTo>
                    <a:lnTo>
                      <a:pt x="113" y="397"/>
                    </a:lnTo>
                    <a:lnTo>
                      <a:pt x="57" y="397"/>
                    </a:lnTo>
                    <a:lnTo>
                      <a:pt x="57" y="341"/>
                    </a:lnTo>
                    <a:lnTo>
                      <a:pt x="0" y="341"/>
                    </a:lnTo>
                    <a:lnTo>
                      <a:pt x="0" y="114"/>
                    </a:lnTo>
                    <a:lnTo>
                      <a:pt x="113" y="114"/>
                    </a:lnTo>
                    <a:lnTo>
                      <a:pt x="113" y="57"/>
                    </a:lnTo>
                    <a:lnTo>
                      <a:pt x="170" y="57"/>
                    </a:lnTo>
                    <a:lnTo>
                      <a:pt x="170" y="0"/>
                    </a:lnTo>
                    <a:lnTo>
                      <a:pt x="227" y="0"/>
                    </a:lnTo>
                    <a:lnTo>
                      <a:pt x="227" y="57"/>
                    </a:lnTo>
                    <a:lnTo>
                      <a:pt x="340" y="57"/>
                    </a:lnTo>
                    <a:lnTo>
                      <a:pt x="340" y="170"/>
                    </a:lnTo>
                    <a:lnTo>
                      <a:pt x="397" y="170"/>
                    </a:lnTo>
                    <a:lnTo>
                      <a:pt x="397" y="227"/>
                    </a:lnTo>
                    <a:lnTo>
                      <a:pt x="340" y="227"/>
                    </a:lnTo>
                    <a:lnTo>
                      <a:pt x="340" y="397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90" name="Freeform 306"/>
              <p:cNvSpPr>
                <a:spLocks/>
              </p:cNvSpPr>
              <p:nvPr/>
            </p:nvSpPr>
            <p:spPr bwMode="auto">
              <a:xfrm>
                <a:off x="3364" y="4769"/>
                <a:ext cx="1021" cy="794"/>
              </a:xfrm>
              <a:custGeom>
                <a:avLst/>
                <a:gdLst>
                  <a:gd name="T0" fmla="*/ 907 w 1021"/>
                  <a:gd name="T1" fmla="*/ 284 h 794"/>
                  <a:gd name="T2" fmla="*/ 907 w 1021"/>
                  <a:gd name="T3" fmla="*/ 397 h 794"/>
                  <a:gd name="T4" fmla="*/ 964 w 1021"/>
                  <a:gd name="T5" fmla="*/ 397 h 794"/>
                  <a:gd name="T6" fmla="*/ 964 w 1021"/>
                  <a:gd name="T7" fmla="*/ 454 h 794"/>
                  <a:gd name="T8" fmla="*/ 1021 w 1021"/>
                  <a:gd name="T9" fmla="*/ 454 h 794"/>
                  <a:gd name="T10" fmla="*/ 1021 w 1021"/>
                  <a:gd name="T11" fmla="*/ 567 h 794"/>
                  <a:gd name="T12" fmla="*/ 964 w 1021"/>
                  <a:gd name="T13" fmla="*/ 567 h 794"/>
                  <a:gd name="T14" fmla="*/ 964 w 1021"/>
                  <a:gd name="T15" fmla="*/ 624 h 794"/>
                  <a:gd name="T16" fmla="*/ 907 w 1021"/>
                  <a:gd name="T17" fmla="*/ 624 h 794"/>
                  <a:gd name="T18" fmla="*/ 907 w 1021"/>
                  <a:gd name="T19" fmla="*/ 681 h 794"/>
                  <a:gd name="T20" fmla="*/ 851 w 1021"/>
                  <a:gd name="T21" fmla="*/ 681 h 794"/>
                  <a:gd name="T22" fmla="*/ 851 w 1021"/>
                  <a:gd name="T23" fmla="*/ 737 h 794"/>
                  <a:gd name="T24" fmla="*/ 567 w 1021"/>
                  <a:gd name="T25" fmla="*/ 737 h 794"/>
                  <a:gd name="T26" fmla="*/ 567 w 1021"/>
                  <a:gd name="T27" fmla="*/ 794 h 794"/>
                  <a:gd name="T28" fmla="*/ 511 w 1021"/>
                  <a:gd name="T29" fmla="*/ 794 h 794"/>
                  <a:gd name="T30" fmla="*/ 511 w 1021"/>
                  <a:gd name="T31" fmla="*/ 737 h 794"/>
                  <a:gd name="T32" fmla="*/ 454 w 1021"/>
                  <a:gd name="T33" fmla="*/ 737 h 794"/>
                  <a:gd name="T34" fmla="*/ 454 w 1021"/>
                  <a:gd name="T35" fmla="*/ 681 h 794"/>
                  <a:gd name="T36" fmla="*/ 397 w 1021"/>
                  <a:gd name="T37" fmla="*/ 681 h 794"/>
                  <a:gd name="T38" fmla="*/ 397 w 1021"/>
                  <a:gd name="T39" fmla="*/ 624 h 794"/>
                  <a:gd name="T40" fmla="*/ 227 w 1021"/>
                  <a:gd name="T41" fmla="*/ 624 h 794"/>
                  <a:gd name="T42" fmla="*/ 227 w 1021"/>
                  <a:gd name="T43" fmla="*/ 567 h 794"/>
                  <a:gd name="T44" fmla="*/ 57 w 1021"/>
                  <a:gd name="T45" fmla="*/ 567 h 794"/>
                  <a:gd name="T46" fmla="*/ 57 w 1021"/>
                  <a:gd name="T47" fmla="*/ 454 h 794"/>
                  <a:gd name="T48" fmla="*/ 0 w 1021"/>
                  <a:gd name="T49" fmla="*/ 454 h 794"/>
                  <a:gd name="T50" fmla="*/ 0 w 1021"/>
                  <a:gd name="T51" fmla="*/ 227 h 794"/>
                  <a:gd name="T52" fmla="*/ 57 w 1021"/>
                  <a:gd name="T53" fmla="*/ 227 h 794"/>
                  <a:gd name="T54" fmla="*/ 57 w 1021"/>
                  <a:gd name="T55" fmla="*/ 114 h 794"/>
                  <a:gd name="T56" fmla="*/ 114 w 1021"/>
                  <a:gd name="T57" fmla="*/ 114 h 794"/>
                  <a:gd name="T58" fmla="*/ 114 w 1021"/>
                  <a:gd name="T59" fmla="*/ 57 h 794"/>
                  <a:gd name="T60" fmla="*/ 227 w 1021"/>
                  <a:gd name="T61" fmla="*/ 57 h 794"/>
                  <a:gd name="T62" fmla="*/ 227 w 1021"/>
                  <a:gd name="T63" fmla="*/ 0 h 794"/>
                  <a:gd name="T64" fmla="*/ 624 w 1021"/>
                  <a:gd name="T65" fmla="*/ 0 h 794"/>
                  <a:gd name="T66" fmla="*/ 624 w 1021"/>
                  <a:gd name="T67" fmla="*/ 114 h 794"/>
                  <a:gd name="T68" fmla="*/ 737 w 1021"/>
                  <a:gd name="T69" fmla="*/ 114 h 794"/>
                  <a:gd name="T70" fmla="*/ 737 w 1021"/>
                  <a:gd name="T71" fmla="*/ 284 h 794"/>
                  <a:gd name="T72" fmla="*/ 907 w 1021"/>
                  <a:gd name="T73" fmla="*/ 284 h 79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</a:cxnLst>
                <a:rect l="0" t="0" r="r" b="b"/>
                <a:pathLst>
                  <a:path w="1021" h="794">
                    <a:moveTo>
                      <a:pt x="907" y="284"/>
                    </a:moveTo>
                    <a:lnTo>
                      <a:pt x="907" y="397"/>
                    </a:lnTo>
                    <a:lnTo>
                      <a:pt x="964" y="397"/>
                    </a:lnTo>
                    <a:lnTo>
                      <a:pt x="964" y="454"/>
                    </a:lnTo>
                    <a:lnTo>
                      <a:pt x="1021" y="454"/>
                    </a:lnTo>
                    <a:lnTo>
                      <a:pt x="1021" y="567"/>
                    </a:lnTo>
                    <a:lnTo>
                      <a:pt x="964" y="567"/>
                    </a:lnTo>
                    <a:lnTo>
                      <a:pt x="964" y="624"/>
                    </a:lnTo>
                    <a:lnTo>
                      <a:pt x="907" y="624"/>
                    </a:lnTo>
                    <a:lnTo>
                      <a:pt x="907" y="681"/>
                    </a:lnTo>
                    <a:lnTo>
                      <a:pt x="851" y="681"/>
                    </a:lnTo>
                    <a:lnTo>
                      <a:pt x="851" y="737"/>
                    </a:lnTo>
                    <a:lnTo>
                      <a:pt x="567" y="737"/>
                    </a:lnTo>
                    <a:lnTo>
                      <a:pt x="567" y="794"/>
                    </a:lnTo>
                    <a:lnTo>
                      <a:pt x="511" y="794"/>
                    </a:lnTo>
                    <a:lnTo>
                      <a:pt x="511" y="737"/>
                    </a:lnTo>
                    <a:lnTo>
                      <a:pt x="454" y="737"/>
                    </a:lnTo>
                    <a:lnTo>
                      <a:pt x="454" y="681"/>
                    </a:lnTo>
                    <a:lnTo>
                      <a:pt x="397" y="681"/>
                    </a:lnTo>
                    <a:lnTo>
                      <a:pt x="397" y="624"/>
                    </a:lnTo>
                    <a:lnTo>
                      <a:pt x="227" y="624"/>
                    </a:lnTo>
                    <a:lnTo>
                      <a:pt x="227" y="567"/>
                    </a:lnTo>
                    <a:lnTo>
                      <a:pt x="57" y="567"/>
                    </a:lnTo>
                    <a:lnTo>
                      <a:pt x="57" y="454"/>
                    </a:lnTo>
                    <a:lnTo>
                      <a:pt x="0" y="454"/>
                    </a:lnTo>
                    <a:lnTo>
                      <a:pt x="0" y="227"/>
                    </a:lnTo>
                    <a:lnTo>
                      <a:pt x="57" y="227"/>
                    </a:lnTo>
                    <a:lnTo>
                      <a:pt x="57" y="114"/>
                    </a:lnTo>
                    <a:lnTo>
                      <a:pt x="114" y="114"/>
                    </a:lnTo>
                    <a:lnTo>
                      <a:pt x="114" y="57"/>
                    </a:lnTo>
                    <a:lnTo>
                      <a:pt x="227" y="57"/>
                    </a:lnTo>
                    <a:lnTo>
                      <a:pt x="227" y="0"/>
                    </a:lnTo>
                    <a:lnTo>
                      <a:pt x="624" y="0"/>
                    </a:lnTo>
                    <a:lnTo>
                      <a:pt x="624" y="114"/>
                    </a:lnTo>
                    <a:lnTo>
                      <a:pt x="737" y="114"/>
                    </a:lnTo>
                    <a:lnTo>
                      <a:pt x="737" y="284"/>
                    </a:lnTo>
                    <a:lnTo>
                      <a:pt x="907" y="284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91" name="Freeform 307"/>
              <p:cNvSpPr>
                <a:spLocks/>
              </p:cNvSpPr>
              <p:nvPr/>
            </p:nvSpPr>
            <p:spPr bwMode="auto">
              <a:xfrm>
                <a:off x="4271" y="4939"/>
                <a:ext cx="738" cy="907"/>
              </a:xfrm>
              <a:custGeom>
                <a:avLst/>
                <a:gdLst>
                  <a:gd name="T0" fmla="*/ 341 w 738"/>
                  <a:gd name="T1" fmla="*/ 0 h 907"/>
                  <a:gd name="T2" fmla="*/ 341 w 738"/>
                  <a:gd name="T3" fmla="*/ 170 h 907"/>
                  <a:gd name="T4" fmla="*/ 397 w 738"/>
                  <a:gd name="T5" fmla="*/ 170 h 907"/>
                  <a:gd name="T6" fmla="*/ 397 w 738"/>
                  <a:gd name="T7" fmla="*/ 284 h 907"/>
                  <a:gd name="T8" fmla="*/ 567 w 738"/>
                  <a:gd name="T9" fmla="*/ 284 h 907"/>
                  <a:gd name="T10" fmla="*/ 567 w 738"/>
                  <a:gd name="T11" fmla="*/ 567 h 907"/>
                  <a:gd name="T12" fmla="*/ 681 w 738"/>
                  <a:gd name="T13" fmla="*/ 567 h 907"/>
                  <a:gd name="T14" fmla="*/ 681 w 738"/>
                  <a:gd name="T15" fmla="*/ 624 h 907"/>
                  <a:gd name="T16" fmla="*/ 738 w 738"/>
                  <a:gd name="T17" fmla="*/ 624 h 907"/>
                  <a:gd name="T18" fmla="*/ 738 w 738"/>
                  <a:gd name="T19" fmla="*/ 737 h 907"/>
                  <a:gd name="T20" fmla="*/ 681 w 738"/>
                  <a:gd name="T21" fmla="*/ 737 h 907"/>
                  <a:gd name="T22" fmla="*/ 681 w 738"/>
                  <a:gd name="T23" fmla="*/ 794 h 907"/>
                  <a:gd name="T24" fmla="*/ 624 w 738"/>
                  <a:gd name="T25" fmla="*/ 794 h 907"/>
                  <a:gd name="T26" fmla="*/ 624 w 738"/>
                  <a:gd name="T27" fmla="*/ 907 h 907"/>
                  <a:gd name="T28" fmla="*/ 454 w 738"/>
                  <a:gd name="T29" fmla="*/ 907 h 907"/>
                  <a:gd name="T30" fmla="*/ 454 w 738"/>
                  <a:gd name="T31" fmla="*/ 794 h 907"/>
                  <a:gd name="T32" fmla="*/ 341 w 738"/>
                  <a:gd name="T33" fmla="*/ 794 h 907"/>
                  <a:gd name="T34" fmla="*/ 341 w 738"/>
                  <a:gd name="T35" fmla="*/ 737 h 907"/>
                  <a:gd name="T36" fmla="*/ 284 w 738"/>
                  <a:gd name="T37" fmla="*/ 737 h 907"/>
                  <a:gd name="T38" fmla="*/ 284 w 738"/>
                  <a:gd name="T39" fmla="*/ 794 h 907"/>
                  <a:gd name="T40" fmla="*/ 227 w 738"/>
                  <a:gd name="T41" fmla="*/ 794 h 907"/>
                  <a:gd name="T42" fmla="*/ 227 w 738"/>
                  <a:gd name="T43" fmla="*/ 851 h 907"/>
                  <a:gd name="T44" fmla="*/ 171 w 738"/>
                  <a:gd name="T45" fmla="*/ 851 h 907"/>
                  <a:gd name="T46" fmla="*/ 171 w 738"/>
                  <a:gd name="T47" fmla="*/ 794 h 907"/>
                  <a:gd name="T48" fmla="*/ 114 w 738"/>
                  <a:gd name="T49" fmla="*/ 794 h 907"/>
                  <a:gd name="T50" fmla="*/ 114 w 738"/>
                  <a:gd name="T51" fmla="*/ 737 h 907"/>
                  <a:gd name="T52" fmla="*/ 57 w 738"/>
                  <a:gd name="T53" fmla="*/ 737 h 907"/>
                  <a:gd name="T54" fmla="*/ 57 w 738"/>
                  <a:gd name="T55" fmla="*/ 624 h 907"/>
                  <a:gd name="T56" fmla="*/ 0 w 738"/>
                  <a:gd name="T57" fmla="*/ 624 h 907"/>
                  <a:gd name="T58" fmla="*/ 0 w 738"/>
                  <a:gd name="T59" fmla="*/ 454 h 907"/>
                  <a:gd name="T60" fmla="*/ 57 w 738"/>
                  <a:gd name="T61" fmla="*/ 454 h 907"/>
                  <a:gd name="T62" fmla="*/ 57 w 738"/>
                  <a:gd name="T63" fmla="*/ 397 h 907"/>
                  <a:gd name="T64" fmla="*/ 114 w 738"/>
                  <a:gd name="T65" fmla="*/ 397 h 907"/>
                  <a:gd name="T66" fmla="*/ 114 w 738"/>
                  <a:gd name="T67" fmla="*/ 284 h 907"/>
                  <a:gd name="T68" fmla="*/ 57 w 738"/>
                  <a:gd name="T69" fmla="*/ 284 h 907"/>
                  <a:gd name="T70" fmla="*/ 57 w 738"/>
                  <a:gd name="T71" fmla="*/ 227 h 907"/>
                  <a:gd name="T72" fmla="*/ 0 w 738"/>
                  <a:gd name="T73" fmla="*/ 227 h 907"/>
                  <a:gd name="T74" fmla="*/ 0 w 738"/>
                  <a:gd name="T75" fmla="*/ 114 h 907"/>
                  <a:gd name="T76" fmla="*/ 57 w 738"/>
                  <a:gd name="T77" fmla="*/ 114 h 907"/>
                  <a:gd name="T78" fmla="*/ 57 w 738"/>
                  <a:gd name="T79" fmla="*/ 57 h 907"/>
                  <a:gd name="T80" fmla="*/ 171 w 738"/>
                  <a:gd name="T81" fmla="*/ 57 h 907"/>
                  <a:gd name="T82" fmla="*/ 171 w 738"/>
                  <a:gd name="T83" fmla="*/ 114 h 907"/>
                  <a:gd name="T84" fmla="*/ 227 w 738"/>
                  <a:gd name="T85" fmla="*/ 114 h 907"/>
                  <a:gd name="T86" fmla="*/ 227 w 738"/>
                  <a:gd name="T87" fmla="*/ 57 h 907"/>
                  <a:gd name="T88" fmla="*/ 284 w 738"/>
                  <a:gd name="T89" fmla="*/ 57 h 907"/>
                  <a:gd name="T90" fmla="*/ 284 w 738"/>
                  <a:gd name="T91" fmla="*/ 0 h 907"/>
                  <a:gd name="T92" fmla="*/ 341 w 738"/>
                  <a:gd name="T93" fmla="*/ 0 h 90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</a:cxnLst>
                <a:rect l="0" t="0" r="r" b="b"/>
                <a:pathLst>
                  <a:path w="738" h="907">
                    <a:moveTo>
                      <a:pt x="341" y="0"/>
                    </a:moveTo>
                    <a:lnTo>
                      <a:pt x="341" y="170"/>
                    </a:lnTo>
                    <a:lnTo>
                      <a:pt x="397" y="170"/>
                    </a:lnTo>
                    <a:lnTo>
                      <a:pt x="397" y="284"/>
                    </a:lnTo>
                    <a:lnTo>
                      <a:pt x="567" y="284"/>
                    </a:lnTo>
                    <a:lnTo>
                      <a:pt x="567" y="567"/>
                    </a:lnTo>
                    <a:lnTo>
                      <a:pt x="681" y="567"/>
                    </a:lnTo>
                    <a:lnTo>
                      <a:pt x="681" y="624"/>
                    </a:lnTo>
                    <a:lnTo>
                      <a:pt x="738" y="624"/>
                    </a:lnTo>
                    <a:lnTo>
                      <a:pt x="738" y="737"/>
                    </a:lnTo>
                    <a:lnTo>
                      <a:pt x="681" y="737"/>
                    </a:lnTo>
                    <a:lnTo>
                      <a:pt x="681" y="794"/>
                    </a:lnTo>
                    <a:lnTo>
                      <a:pt x="624" y="794"/>
                    </a:lnTo>
                    <a:lnTo>
                      <a:pt x="624" y="907"/>
                    </a:lnTo>
                    <a:lnTo>
                      <a:pt x="454" y="907"/>
                    </a:lnTo>
                    <a:lnTo>
                      <a:pt x="454" y="794"/>
                    </a:lnTo>
                    <a:lnTo>
                      <a:pt x="341" y="794"/>
                    </a:lnTo>
                    <a:lnTo>
                      <a:pt x="341" y="737"/>
                    </a:lnTo>
                    <a:lnTo>
                      <a:pt x="284" y="737"/>
                    </a:lnTo>
                    <a:lnTo>
                      <a:pt x="284" y="794"/>
                    </a:lnTo>
                    <a:lnTo>
                      <a:pt x="227" y="794"/>
                    </a:lnTo>
                    <a:lnTo>
                      <a:pt x="227" y="851"/>
                    </a:lnTo>
                    <a:lnTo>
                      <a:pt x="171" y="851"/>
                    </a:lnTo>
                    <a:lnTo>
                      <a:pt x="171" y="794"/>
                    </a:lnTo>
                    <a:lnTo>
                      <a:pt x="114" y="794"/>
                    </a:lnTo>
                    <a:lnTo>
                      <a:pt x="114" y="737"/>
                    </a:lnTo>
                    <a:lnTo>
                      <a:pt x="57" y="737"/>
                    </a:lnTo>
                    <a:lnTo>
                      <a:pt x="57" y="624"/>
                    </a:lnTo>
                    <a:lnTo>
                      <a:pt x="0" y="624"/>
                    </a:lnTo>
                    <a:lnTo>
                      <a:pt x="0" y="454"/>
                    </a:lnTo>
                    <a:lnTo>
                      <a:pt x="57" y="454"/>
                    </a:lnTo>
                    <a:lnTo>
                      <a:pt x="57" y="397"/>
                    </a:lnTo>
                    <a:lnTo>
                      <a:pt x="114" y="397"/>
                    </a:lnTo>
                    <a:lnTo>
                      <a:pt x="114" y="284"/>
                    </a:lnTo>
                    <a:lnTo>
                      <a:pt x="57" y="284"/>
                    </a:lnTo>
                    <a:lnTo>
                      <a:pt x="57" y="227"/>
                    </a:lnTo>
                    <a:lnTo>
                      <a:pt x="0" y="227"/>
                    </a:lnTo>
                    <a:lnTo>
                      <a:pt x="0" y="114"/>
                    </a:lnTo>
                    <a:lnTo>
                      <a:pt x="57" y="114"/>
                    </a:lnTo>
                    <a:lnTo>
                      <a:pt x="57" y="57"/>
                    </a:lnTo>
                    <a:lnTo>
                      <a:pt x="171" y="57"/>
                    </a:lnTo>
                    <a:lnTo>
                      <a:pt x="171" y="114"/>
                    </a:lnTo>
                    <a:lnTo>
                      <a:pt x="227" y="114"/>
                    </a:lnTo>
                    <a:lnTo>
                      <a:pt x="227" y="57"/>
                    </a:lnTo>
                    <a:lnTo>
                      <a:pt x="284" y="57"/>
                    </a:lnTo>
                    <a:lnTo>
                      <a:pt x="284" y="0"/>
                    </a:lnTo>
                    <a:lnTo>
                      <a:pt x="341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92" name="Freeform 308"/>
              <p:cNvSpPr>
                <a:spLocks/>
              </p:cNvSpPr>
              <p:nvPr/>
            </p:nvSpPr>
            <p:spPr bwMode="auto">
              <a:xfrm>
                <a:off x="4045" y="5450"/>
                <a:ext cx="964" cy="1077"/>
              </a:xfrm>
              <a:custGeom>
                <a:avLst/>
                <a:gdLst>
                  <a:gd name="T0" fmla="*/ 907 w 964"/>
                  <a:gd name="T1" fmla="*/ 1077 h 1077"/>
                  <a:gd name="T2" fmla="*/ 907 w 964"/>
                  <a:gd name="T3" fmla="*/ 1020 h 1077"/>
                  <a:gd name="T4" fmla="*/ 964 w 964"/>
                  <a:gd name="T5" fmla="*/ 1020 h 1077"/>
                  <a:gd name="T6" fmla="*/ 964 w 964"/>
                  <a:gd name="T7" fmla="*/ 850 h 1077"/>
                  <a:gd name="T8" fmla="*/ 907 w 964"/>
                  <a:gd name="T9" fmla="*/ 850 h 1077"/>
                  <a:gd name="T10" fmla="*/ 907 w 964"/>
                  <a:gd name="T11" fmla="*/ 793 h 1077"/>
                  <a:gd name="T12" fmla="*/ 850 w 964"/>
                  <a:gd name="T13" fmla="*/ 793 h 1077"/>
                  <a:gd name="T14" fmla="*/ 850 w 964"/>
                  <a:gd name="T15" fmla="*/ 737 h 1077"/>
                  <a:gd name="T16" fmla="*/ 793 w 964"/>
                  <a:gd name="T17" fmla="*/ 737 h 1077"/>
                  <a:gd name="T18" fmla="*/ 793 w 964"/>
                  <a:gd name="T19" fmla="*/ 623 h 1077"/>
                  <a:gd name="T20" fmla="*/ 737 w 964"/>
                  <a:gd name="T21" fmla="*/ 623 h 1077"/>
                  <a:gd name="T22" fmla="*/ 737 w 964"/>
                  <a:gd name="T23" fmla="*/ 567 h 1077"/>
                  <a:gd name="T24" fmla="*/ 680 w 964"/>
                  <a:gd name="T25" fmla="*/ 567 h 1077"/>
                  <a:gd name="T26" fmla="*/ 680 w 964"/>
                  <a:gd name="T27" fmla="*/ 623 h 1077"/>
                  <a:gd name="T28" fmla="*/ 567 w 964"/>
                  <a:gd name="T29" fmla="*/ 623 h 1077"/>
                  <a:gd name="T30" fmla="*/ 567 w 964"/>
                  <a:gd name="T31" fmla="*/ 680 h 1077"/>
                  <a:gd name="T32" fmla="*/ 453 w 964"/>
                  <a:gd name="T33" fmla="*/ 680 h 1077"/>
                  <a:gd name="T34" fmla="*/ 453 w 964"/>
                  <a:gd name="T35" fmla="*/ 623 h 1077"/>
                  <a:gd name="T36" fmla="*/ 397 w 964"/>
                  <a:gd name="T37" fmla="*/ 623 h 1077"/>
                  <a:gd name="T38" fmla="*/ 397 w 964"/>
                  <a:gd name="T39" fmla="*/ 567 h 1077"/>
                  <a:gd name="T40" fmla="*/ 340 w 964"/>
                  <a:gd name="T41" fmla="*/ 567 h 1077"/>
                  <a:gd name="T42" fmla="*/ 340 w 964"/>
                  <a:gd name="T43" fmla="*/ 340 h 1077"/>
                  <a:gd name="T44" fmla="*/ 397 w 964"/>
                  <a:gd name="T45" fmla="*/ 340 h 1077"/>
                  <a:gd name="T46" fmla="*/ 397 w 964"/>
                  <a:gd name="T47" fmla="*/ 283 h 1077"/>
                  <a:gd name="T48" fmla="*/ 340 w 964"/>
                  <a:gd name="T49" fmla="*/ 283 h 1077"/>
                  <a:gd name="T50" fmla="*/ 340 w 964"/>
                  <a:gd name="T51" fmla="*/ 226 h 1077"/>
                  <a:gd name="T52" fmla="*/ 283 w 964"/>
                  <a:gd name="T53" fmla="*/ 226 h 1077"/>
                  <a:gd name="T54" fmla="*/ 283 w 964"/>
                  <a:gd name="T55" fmla="*/ 113 h 1077"/>
                  <a:gd name="T56" fmla="*/ 226 w 964"/>
                  <a:gd name="T57" fmla="*/ 113 h 1077"/>
                  <a:gd name="T58" fmla="*/ 226 w 964"/>
                  <a:gd name="T59" fmla="*/ 0 h 1077"/>
                  <a:gd name="T60" fmla="*/ 170 w 964"/>
                  <a:gd name="T61" fmla="*/ 0 h 1077"/>
                  <a:gd name="T62" fmla="*/ 170 w 964"/>
                  <a:gd name="T63" fmla="*/ 56 h 1077"/>
                  <a:gd name="T64" fmla="*/ 56 w 964"/>
                  <a:gd name="T65" fmla="*/ 56 h 1077"/>
                  <a:gd name="T66" fmla="*/ 56 w 964"/>
                  <a:gd name="T67" fmla="*/ 113 h 1077"/>
                  <a:gd name="T68" fmla="*/ 0 w 964"/>
                  <a:gd name="T69" fmla="*/ 113 h 1077"/>
                  <a:gd name="T70" fmla="*/ 0 w 964"/>
                  <a:gd name="T71" fmla="*/ 226 h 1077"/>
                  <a:gd name="T72" fmla="*/ 56 w 964"/>
                  <a:gd name="T73" fmla="*/ 226 h 1077"/>
                  <a:gd name="T74" fmla="*/ 56 w 964"/>
                  <a:gd name="T75" fmla="*/ 396 h 1077"/>
                  <a:gd name="T76" fmla="*/ 113 w 964"/>
                  <a:gd name="T77" fmla="*/ 396 h 1077"/>
                  <a:gd name="T78" fmla="*/ 113 w 964"/>
                  <a:gd name="T79" fmla="*/ 567 h 1077"/>
                  <a:gd name="T80" fmla="*/ 226 w 964"/>
                  <a:gd name="T81" fmla="*/ 567 h 1077"/>
                  <a:gd name="T82" fmla="*/ 226 w 964"/>
                  <a:gd name="T83" fmla="*/ 623 h 1077"/>
                  <a:gd name="T84" fmla="*/ 283 w 964"/>
                  <a:gd name="T85" fmla="*/ 623 h 1077"/>
                  <a:gd name="T86" fmla="*/ 283 w 964"/>
                  <a:gd name="T87" fmla="*/ 680 h 1077"/>
                  <a:gd name="T88" fmla="*/ 340 w 964"/>
                  <a:gd name="T89" fmla="*/ 680 h 1077"/>
                  <a:gd name="T90" fmla="*/ 340 w 964"/>
                  <a:gd name="T91" fmla="*/ 737 h 1077"/>
                  <a:gd name="T92" fmla="*/ 397 w 964"/>
                  <a:gd name="T93" fmla="*/ 737 h 1077"/>
                  <a:gd name="T94" fmla="*/ 397 w 964"/>
                  <a:gd name="T95" fmla="*/ 1020 h 1077"/>
                  <a:gd name="T96" fmla="*/ 510 w 964"/>
                  <a:gd name="T97" fmla="*/ 1020 h 1077"/>
                  <a:gd name="T98" fmla="*/ 510 w 964"/>
                  <a:gd name="T99" fmla="*/ 963 h 1077"/>
                  <a:gd name="T100" fmla="*/ 680 w 964"/>
                  <a:gd name="T101" fmla="*/ 963 h 1077"/>
                  <a:gd name="T102" fmla="*/ 680 w 964"/>
                  <a:gd name="T103" fmla="*/ 1020 h 1077"/>
                  <a:gd name="T104" fmla="*/ 793 w 964"/>
                  <a:gd name="T105" fmla="*/ 1020 h 1077"/>
                  <a:gd name="T106" fmla="*/ 793 w 964"/>
                  <a:gd name="T107" fmla="*/ 1077 h 1077"/>
                  <a:gd name="T108" fmla="*/ 907 w 964"/>
                  <a:gd name="T109" fmla="*/ 1077 h 107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</a:cxnLst>
                <a:rect l="0" t="0" r="r" b="b"/>
                <a:pathLst>
                  <a:path w="964" h="1077">
                    <a:moveTo>
                      <a:pt x="907" y="1077"/>
                    </a:moveTo>
                    <a:lnTo>
                      <a:pt x="907" y="1020"/>
                    </a:lnTo>
                    <a:lnTo>
                      <a:pt x="964" y="1020"/>
                    </a:lnTo>
                    <a:lnTo>
                      <a:pt x="964" y="850"/>
                    </a:lnTo>
                    <a:lnTo>
                      <a:pt x="907" y="850"/>
                    </a:lnTo>
                    <a:lnTo>
                      <a:pt x="907" y="793"/>
                    </a:lnTo>
                    <a:lnTo>
                      <a:pt x="850" y="793"/>
                    </a:lnTo>
                    <a:lnTo>
                      <a:pt x="850" y="737"/>
                    </a:lnTo>
                    <a:lnTo>
                      <a:pt x="793" y="737"/>
                    </a:lnTo>
                    <a:lnTo>
                      <a:pt x="793" y="623"/>
                    </a:lnTo>
                    <a:lnTo>
                      <a:pt x="737" y="623"/>
                    </a:lnTo>
                    <a:lnTo>
                      <a:pt x="737" y="567"/>
                    </a:lnTo>
                    <a:lnTo>
                      <a:pt x="680" y="567"/>
                    </a:lnTo>
                    <a:lnTo>
                      <a:pt x="680" y="623"/>
                    </a:lnTo>
                    <a:lnTo>
                      <a:pt x="567" y="623"/>
                    </a:lnTo>
                    <a:lnTo>
                      <a:pt x="567" y="680"/>
                    </a:lnTo>
                    <a:lnTo>
                      <a:pt x="453" y="680"/>
                    </a:lnTo>
                    <a:lnTo>
                      <a:pt x="453" y="623"/>
                    </a:lnTo>
                    <a:lnTo>
                      <a:pt x="397" y="623"/>
                    </a:lnTo>
                    <a:lnTo>
                      <a:pt x="397" y="567"/>
                    </a:lnTo>
                    <a:lnTo>
                      <a:pt x="340" y="567"/>
                    </a:lnTo>
                    <a:lnTo>
                      <a:pt x="340" y="340"/>
                    </a:lnTo>
                    <a:lnTo>
                      <a:pt x="397" y="340"/>
                    </a:lnTo>
                    <a:lnTo>
                      <a:pt x="397" y="283"/>
                    </a:lnTo>
                    <a:lnTo>
                      <a:pt x="340" y="283"/>
                    </a:lnTo>
                    <a:lnTo>
                      <a:pt x="340" y="226"/>
                    </a:lnTo>
                    <a:lnTo>
                      <a:pt x="283" y="226"/>
                    </a:lnTo>
                    <a:lnTo>
                      <a:pt x="283" y="113"/>
                    </a:lnTo>
                    <a:lnTo>
                      <a:pt x="226" y="113"/>
                    </a:lnTo>
                    <a:lnTo>
                      <a:pt x="226" y="0"/>
                    </a:lnTo>
                    <a:lnTo>
                      <a:pt x="170" y="0"/>
                    </a:lnTo>
                    <a:lnTo>
                      <a:pt x="170" y="56"/>
                    </a:lnTo>
                    <a:lnTo>
                      <a:pt x="56" y="56"/>
                    </a:lnTo>
                    <a:lnTo>
                      <a:pt x="56" y="113"/>
                    </a:lnTo>
                    <a:lnTo>
                      <a:pt x="0" y="113"/>
                    </a:lnTo>
                    <a:lnTo>
                      <a:pt x="0" y="226"/>
                    </a:lnTo>
                    <a:lnTo>
                      <a:pt x="56" y="226"/>
                    </a:lnTo>
                    <a:lnTo>
                      <a:pt x="56" y="396"/>
                    </a:lnTo>
                    <a:lnTo>
                      <a:pt x="113" y="396"/>
                    </a:lnTo>
                    <a:lnTo>
                      <a:pt x="113" y="567"/>
                    </a:lnTo>
                    <a:lnTo>
                      <a:pt x="226" y="567"/>
                    </a:lnTo>
                    <a:lnTo>
                      <a:pt x="226" y="623"/>
                    </a:lnTo>
                    <a:lnTo>
                      <a:pt x="283" y="623"/>
                    </a:lnTo>
                    <a:lnTo>
                      <a:pt x="283" y="680"/>
                    </a:lnTo>
                    <a:lnTo>
                      <a:pt x="340" y="680"/>
                    </a:lnTo>
                    <a:lnTo>
                      <a:pt x="340" y="737"/>
                    </a:lnTo>
                    <a:lnTo>
                      <a:pt x="397" y="737"/>
                    </a:lnTo>
                    <a:lnTo>
                      <a:pt x="397" y="1020"/>
                    </a:lnTo>
                    <a:lnTo>
                      <a:pt x="510" y="1020"/>
                    </a:lnTo>
                    <a:lnTo>
                      <a:pt x="510" y="963"/>
                    </a:lnTo>
                    <a:lnTo>
                      <a:pt x="680" y="963"/>
                    </a:lnTo>
                    <a:lnTo>
                      <a:pt x="680" y="1020"/>
                    </a:lnTo>
                    <a:lnTo>
                      <a:pt x="793" y="1020"/>
                    </a:lnTo>
                    <a:lnTo>
                      <a:pt x="793" y="1077"/>
                    </a:lnTo>
                    <a:lnTo>
                      <a:pt x="907" y="1077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95" name="Freeform 311"/>
              <p:cNvSpPr>
                <a:spLocks/>
              </p:cNvSpPr>
              <p:nvPr/>
            </p:nvSpPr>
            <p:spPr bwMode="auto">
              <a:xfrm>
                <a:off x="2287" y="4202"/>
                <a:ext cx="170" cy="170"/>
              </a:xfrm>
              <a:custGeom>
                <a:avLst/>
                <a:gdLst>
                  <a:gd name="T0" fmla="*/ 170 w 170"/>
                  <a:gd name="T1" fmla="*/ 0 h 170"/>
                  <a:gd name="T2" fmla="*/ 170 w 170"/>
                  <a:gd name="T3" fmla="*/ 114 h 170"/>
                  <a:gd name="T4" fmla="*/ 113 w 170"/>
                  <a:gd name="T5" fmla="*/ 114 h 170"/>
                  <a:gd name="T6" fmla="*/ 113 w 170"/>
                  <a:gd name="T7" fmla="*/ 170 h 170"/>
                  <a:gd name="T8" fmla="*/ 57 w 170"/>
                  <a:gd name="T9" fmla="*/ 170 h 170"/>
                  <a:gd name="T10" fmla="*/ 57 w 170"/>
                  <a:gd name="T11" fmla="*/ 57 h 170"/>
                  <a:gd name="T12" fmla="*/ 0 w 170"/>
                  <a:gd name="T13" fmla="*/ 57 h 170"/>
                  <a:gd name="T14" fmla="*/ 0 w 170"/>
                  <a:gd name="T15" fmla="*/ 0 h 170"/>
                  <a:gd name="T16" fmla="*/ 170 w 170"/>
                  <a:gd name="T17" fmla="*/ 0 h 17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70" h="170">
                    <a:moveTo>
                      <a:pt x="170" y="0"/>
                    </a:moveTo>
                    <a:lnTo>
                      <a:pt x="170" y="114"/>
                    </a:lnTo>
                    <a:lnTo>
                      <a:pt x="113" y="114"/>
                    </a:lnTo>
                    <a:lnTo>
                      <a:pt x="113" y="170"/>
                    </a:lnTo>
                    <a:lnTo>
                      <a:pt x="57" y="170"/>
                    </a:lnTo>
                    <a:lnTo>
                      <a:pt x="57" y="57"/>
                    </a:lnTo>
                    <a:lnTo>
                      <a:pt x="0" y="57"/>
                    </a:lnTo>
                    <a:lnTo>
                      <a:pt x="0" y="0"/>
                    </a:lnTo>
                    <a:lnTo>
                      <a:pt x="170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96" name="Freeform 312"/>
              <p:cNvSpPr>
                <a:spLocks/>
              </p:cNvSpPr>
              <p:nvPr/>
            </p:nvSpPr>
            <p:spPr bwMode="auto">
              <a:xfrm>
                <a:off x="2230" y="4316"/>
                <a:ext cx="114" cy="226"/>
              </a:xfrm>
              <a:custGeom>
                <a:avLst/>
                <a:gdLst>
                  <a:gd name="T0" fmla="*/ 57 w 114"/>
                  <a:gd name="T1" fmla="*/ 0 h 226"/>
                  <a:gd name="T2" fmla="*/ 57 w 114"/>
                  <a:gd name="T3" fmla="*/ 56 h 226"/>
                  <a:gd name="T4" fmla="*/ 114 w 114"/>
                  <a:gd name="T5" fmla="*/ 56 h 226"/>
                  <a:gd name="T6" fmla="*/ 114 w 114"/>
                  <a:gd name="T7" fmla="*/ 170 h 226"/>
                  <a:gd name="T8" fmla="*/ 57 w 114"/>
                  <a:gd name="T9" fmla="*/ 170 h 226"/>
                  <a:gd name="T10" fmla="*/ 57 w 114"/>
                  <a:gd name="T11" fmla="*/ 226 h 226"/>
                  <a:gd name="T12" fmla="*/ 0 w 114"/>
                  <a:gd name="T13" fmla="*/ 226 h 226"/>
                  <a:gd name="T14" fmla="*/ 0 w 114"/>
                  <a:gd name="T15" fmla="*/ 0 h 226"/>
                  <a:gd name="T16" fmla="*/ 57 w 114"/>
                  <a:gd name="T17" fmla="*/ 0 h 2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14" h="226">
                    <a:moveTo>
                      <a:pt x="57" y="0"/>
                    </a:moveTo>
                    <a:lnTo>
                      <a:pt x="57" y="56"/>
                    </a:lnTo>
                    <a:lnTo>
                      <a:pt x="114" y="56"/>
                    </a:lnTo>
                    <a:lnTo>
                      <a:pt x="114" y="170"/>
                    </a:lnTo>
                    <a:lnTo>
                      <a:pt x="57" y="170"/>
                    </a:lnTo>
                    <a:lnTo>
                      <a:pt x="57" y="226"/>
                    </a:lnTo>
                    <a:lnTo>
                      <a:pt x="0" y="226"/>
                    </a:lnTo>
                    <a:lnTo>
                      <a:pt x="0" y="0"/>
                    </a:lnTo>
                    <a:lnTo>
                      <a:pt x="57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97" name="Freeform 313"/>
              <p:cNvSpPr>
                <a:spLocks/>
              </p:cNvSpPr>
              <p:nvPr/>
            </p:nvSpPr>
            <p:spPr bwMode="auto">
              <a:xfrm>
                <a:off x="1720" y="4599"/>
                <a:ext cx="510" cy="737"/>
              </a:xfrm>
              <a:custGeom>
                <a:avLst/>
                <a:gdLst>
                  <a:gd name="T0" fmla="*/ 510 w 510"/>
                  <a:gd name="T1" fmla="*/ 0 h 737"/>
                  <a:gd name="T2" fmla="*/ 283 w 510"/>
                  <a:gd name="T3" fmla="*/ 0 h 737"/>
                  <a:gd name="T4" fmla="*/ 283 w 510"/>
                  <a:gd name="T5" fmla="*/ 57 h 737"/>
                  <a:gd name="T6" fmla="*/ 227 w 510"/>
                  <a:gd name="T7" fmla="*/ 57 h 737"/>
                  <a:gd name="T8" fmla="*/ 227 w 510"/>
                  <a:gd name="T9" fmla="*/ 170 h 737"/>
                  <a:gd name="T10" fmla="*/ 170 w 510"/>
                  <a:gd name="T11" fmla="*/ 170 h 737"/>
                  <a:gd name="T12" fmla="*/ 170 w 510"/>
                  <a:gd name="T13" fmla="*/ 284 h 737"/>
                  <a:gd name="T14" fmla="*/ 0 w 510"/>
                  <a:gd name="T15" fmla="*/ 284 h 737"/>
                  <a:gd name="T16" fmla="*/ 0 w 510"/>
                  <a:gd name="T17" fmla="*/ 454 h 737"/>
                  <a:gd name="T18" fmla="*/ 170 w 510"/>
                  <a:gd name="T19" fmla="*/ 454 h 737"/>
                  <a:gd name="T20" fmla="*/ 170 w 510"/>
                  <a:gd name="T21" fmla="*/ 510 h 737"/>
                  <a:gd name="T22" fmla="*/ 113 w 510"/>
                  <a:gd name="T23" fmla="*/ 510 h 737"/>
                  <a:gd name="T24" fmla="*/ 113 w 510"/>
                  <a:gd name="T25" fmla="*/ 624 h 737"/>
                  <a:gd name="T26" fmla="*/ 0 w 510"/>
                  <a:gd name="T27" fmla="*/ 624 h 737"/>
                  <a:gd name="T28" fmla="*/ 0 w 510"/>
                  <a:gd name="T29" fmla="*/ 737 h 737"/>
                  <a:gd name="T30" fmla="*/ 170 w 510"/>
                  <a:gd name="T31" fmla="*/ 737 h 737"/>
                  <a:gd name="T32" fmla="*/ 170 w 510"/>
                  <a:gd name="T33" fmla="*/ 680 h 737"/>
                  <a:gd name="T34" fmla="*/ 227 w 510"/>
                  <a:gd name="T35" fmla="*/ 680 h 737"/>
                  <a:gd name="T36" fmla="*/ 227 w 510"/>
                  <a:gd name="T37" fmla="*/ 624 h 737"/>
                  <a:gd name="T38" fmla="*/ 283 w 510"/>
                  <a:gd name="T39" fmla="*/ 624 h 737"/>
                  <a:gd name="T40" fmla="*/ 283 w 510"/>
                  <a:gd name="T41" fmla="*/ 567 h 737"/>
                  <a:gd name="T42" fmla="*/ 340 w 510"/>
                  <a:gd name="T43" fmla="*/ 567 h 737"/>
                  <a:gd name="T44" fmla="*/ 340 w 510"/>
                  <a:gd name="T45" fmla="*/ 510 h 737"/>
                  <a:gd name="T46" fmla="*/ 283 w 510"/>
                  <a:gd name="T47" fmla="*/ 510 h 737"/>
                  <a:gd name="T48" fmla="*/ 283 w 510"/>
                  <a:gd name="T49" fmla="*/ 454 h 737"/>
                  <a:gd name="T50" fmla="*/ 340 w 510"/>
                  <a:gd name="T51" fmla="*/ 454 h 737"/>
                  <a:gd name="T52" fmla="*/ 340 w 510"/>
                  <a:gd name="T53" fmla="*/ 397 h 737"/>
                  <a:gd name="T54" fmla="*/ 397 w 510"/>
                  <a:gd name="T55" fmla="*/ 397 h 737"/>
                  <a:gd name="T56" fmla="*/ 397 w 510"/>
                  <a:gd name="T57" fmla="*/ 284 h 737"/>
                  <a:gd name="T58" fmla="*/ 397 w 510"/>
                  <a:gd name="T59" fmla="*/ 227 h 737"/>
                  <a:gd name="T60" fmla="*/ 453 w 510"/>
                  <a:gd name="T61" fmla="*/ 227 h 737"/>
                  <a:gd name="T62" fmla="*/ 453 w 510"/>
                  <a:gd name="T63" fmla="*/ 113 h 737"/>
                  <a:gd name="T64" fmla="*/ 510 w 510"/>
                  <a:gd name="T65" fmla="*/ 113 h 737"/>
                  <a:gd name="T66" fmla="*/ 510 w 510"/>
                  <a:gd name="T67" fmla="*/ 0 h 7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</a:cxnLst>
                <a:rect l="0" t="0" r="r" b="b"/>
                <a:pathLst>
                  <a:path w="510" h="737">
                    <a:moveTo>
                      <a:pt x="510" y="0"/>
                    </a:moveTo>
                    <a:lnTo>
                      <a:pt x="283" y="0"/>
                    </a:lnTo>
                    <a:lnTo>
                      <a:pt x="283" y="57"/>
                    </a:lnTo>
                    <a:lnTo>
                      <a:pt x="227" y="57"/>
                    </a:lnTo>
                    <a:lnTo>
                      <a:pt x="227" y="170"/>
                    </a:lnTo>
                    <a:lnTo>
                      <a:pt x="170" y="170"/>
                    </a:lnTo>
                    <a:lnTo>
                      <a:pt x="170" y="284"/>
                    </a:lnTo>
                    <a:lnTo>
                      <a:pt x="0" y="284"/>
                    </a:lnTo>
                    <a:lnTo>
                      <a:pt x="0" y="454"/>
                    </a:lnTo>
                    <a:lnTo>
                      <a:pt x="170" y="454"/>
                    </a:lnTo>
                    <a:lnTo>
                      <a:pt x="170" y="510"/>
                    </a:lnTo>
                    <a:lnTo>
                      <a:pt x="113" y="510"/>
                    </a:lnTo>
                    <a:lnTo>
                      <a:pt x="113" y="624"/>
                    </a:lnTo>
                    <a:lnTo>
                      <a:pt x="0" y="624"/>
                    </a:lnTo>
                    <a:lnTo>
                      <a:pt x="0" y="737"/>
                    </a:lnTo>
                    <a:lnTo>
                      <a:pt x="170" y="737"/>
                    </a:lnTo>
                    <a:lnTo>
                      <a:pt x="170" y="680"/>
                    </a:lnTo>
                    <a:lnTo>
                      <a:pt x="227" y="680"/>
                    </a:lnTo>
                    <a:lnTo>
                      <a:pt x="227" y="624"/>
                    </a:lnTo>
                    <a:lnTo>
                      <a:pt x="283" y="624"/>
                    </a:lnTo>
                    <a:lnTo>
                      <a:pt x="283" y="567"/>
                    </a:lnTo>
                    <a:lnTo>
                      <a:pt x="340" y="567"/>
                    </a:lnTo>
                    <a:lnTo>
                      <a:pt x="340" y="510"/>
                    </a:lnTo>
                    <a:lnTo>
                      <a:pt x="283" y="510"/>
                    </a:lnTo>
                    <a:lnTo>
                      <a:pt x="283" y="454"/>
                    </a:lnTo>
                    <a:lnTo>
                      <a:pt x="340" y="454"/>
                    </a:lnTo>
                    <a:lnTo>
                      <a:pt x="340" y="397"/>
                    </a:lnTo>
                    <a:lnTo>
                      <a:pt x="397" y="397"/>
                    </a:lnTo>
                    <a:lnTo>
                      <a:pt x="397" y="284"/>
                    </a:lnTo>
                    <a:lnTo>
                      <a:pt x="397" y="227"/>
                    </a:lnTo>
                    <a:lnTo>
                      <a:pt x="453" y="227"/>
                    </a:lnTo>
                    <a:lnTo>
                      <a:pt x="453" y="113"/>
                    </a:lnTo>
                    <a:lnTo>
                      <a:pt x="510" y="113"/>
                    </a:lnTo>
                    <a:lnTo>
                      <a:pt x="510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98" name="Freeform 314"/>
              <p:cNvSpPr>
                <a:spLocks/>
              </p:cNvSpPr>
              <p:nvPr/>
            </p:nvSpPr>
            <p:spPr bwMode="auto">
              <a:xfrm>
                <a:off x="2003" y="5279"/>
                <a:ext cx="114" cy="171"/>
              </a:xfrm>
              <a:custGeom>
                <a:avLst/>
                <a:gdLst>
                  <a:gd name="T0" fmla="*/ 0 w 114"/>
                  <a:gd name="T1" fmla="*/ 0 h 171"/>
                  <a:gd name="T2" fmla="*/ 0 w 114"/>
                  <a:gd name="T3" fmla="*/ 114 h 171"/>
                  <a:gd name="T4" fmla="*/ 57 w 114"/>
                  <a:gd name="T5" fmla="*/ 114 h 171"/>
                  <a:gd name="T6" fmla="*/ 57 w 114"/>
                  <a:gd name="T7" fmla="*/ 171 h 171"/>
                  <a:gd name="T8" fmla="*/ 114 w 114"/>
                  <a:gd name="T9" fmla="*/ 171 h 171"/>
                  <a:gd name="T10" fmla="*/ 114 w 114"/>
                  <a:gd name="T11" fmla="*/ 57 h 171"/>
                  <a:gd name="T12" fmla="*/ 57 w 114"/>
                  <a:gd name="T13" fmla="*/ 57 h 171"/>
                  <a:gd name="T14" fmla="*/ 57 w 114"/>
                  <a:gd name="T15" fmla="*/ 0 h 171"/>
                  <a:gd name="T16" fmla="*/ 0 w 114"/>
                  <a:gd name="T17" fmla="*/ 0 h 17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14" h="171">
                    <a:moveTo>
                      <a:pt x="0" y="0"/>
                    </a:moveTo>
                    <a:lnTo>
                      <a:pt x="0" y="114"/>
                    </a:lnTo>
                    <a:lnTo>
                      <a:pt x="57" y="114"/>
                    </a:lnTo>
                    <a:lnTo>
                      <a:pt x="57" y="171"/>
                    </a:lnTo>
                    <a:lnTo>
                      <a:pt x="114" y="171"/>
                    </a:lnTo>
                    <a:lnTo>
                      <a:pt x="114" y="57"/>
                    </a:lnTo>
                    <a:lnTo>
                      <a:pt x="57" y="57"/>
                    </a:lnTo>
                    <a:lnTo>
                      <a:pt x="57" y="0"/>
                    </a:lnTo>
                    <a:lnTo>
                      <a:pt x="0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699" name="Freeform 315"/>
              <p:cNvSpPr>
                <a:spLocks/>
              </p:cNvSpPr>
              <p:nvPr/>
            </p:nvSpPr>
            <p:spPr bwMode="auto">
              <a:xfrm>
                <a:off x="1550" y="5506"/>
                <a:ext cx="283" cy="227"/>
              </a:xfrm>
              <a:custGeom>
                <a:avLst/>
                <a:gdLst>
                  <a:gd name="T0" fmla="*/ 283 w 283"/>
                  <a:gd name="T1" fmla="*/ 0 h 227"/>
                  <a:gd name="T2" fmla="*/ 170 w 283"/>
                  <a:gd name="T3" fmla="*/ 0 h 227"/>
                  <a:gd name="T4" fmla="*/ 170 w 283"/>
                  <a:gd name="T5" fmla="*/ 57 h 227"/>
                  <a:gd name="T6" fmla="*/ 113 w 283"/>
                  <a:gd name="T7" fmla="*/ 57 h 227"/>
                  <a:gd name="T8" fmla="*/ 113 w 283"/>
                  <a:gd name="T9" fmla="*/ 170 h 227"/>
                  <a:gd name="T10" fmla="*/ 0 w 283"/>
                  <a:gd name="T11" fmla="*/ 170 h 227"/>
                  <a:gd name="T12" fmla="*/ 0 w 283"/>
                  <a:gd name="T13" fmla="*/ 227 h 227"/>
                  <a:gd name="T14" fmla="*/ 170 w 283"/>
                  <a:gd name="T15" fmla="*/ 227 h 227"/>
                  <a:gd name="T16" fmla="*/ 170 w 283"/>
                  <a:gd name="T17" fmla="*/ 170 h 227"/>
                  <a:gd name="T18" fmla="*/ 227 w 283"/>
                  <a:gd name="T19" fmla="*/ 170 h 227"/>
                  <a:gd name="T20" fmla="*/ 227 w 283"/>
                  <a:gd name="T21" fmla="*/ 114 h 227"/>
                  <a:gd name="T22" fmla="*/ 283 w 283"/>
                  <a:gd name="T23" fmla="*/ 114 h 227"/>
                  <a:gd name="T24" fmla="*/ 283 w 283"/>
                  <a:gd name="T25" fmla="*/ 0 h 2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283" h="227">
                    <a:moveTo>
                      <a:pt x="283" y="0"/>
                    </a:moveTo>
                    <a:lnTo>
                      <a:pt x="170" y="0"/>
                    </a:lnTo>
                    <a:lnTo>
                      <a:pt x="170" y="57"/>
                    </a:lnTo>
                    <a:lnTo>
                      <a:pt x="113" y="57"/>
                    </a:lnTo>
                    <a:lnTo>
                      <a:pt x="113" y="170"/>
                    </a:lnTo>
                    <a:lnTo>
                      <a:pt x="0" y="170"/>
                    </a:lnTo>
                    <a:lnTo>
                      <a:pt x="0" y="227"/>
                    </a:lnTo>
                    <a:lnTo>
                      <a:pt x="170" y="227"/>
                    </a:lnTo>
                    <a:lnTo>
                      <a:pt x="170" y="170"/>
                    </a:lnTo>
                    <a:lnTo>
                      <a:pt x="227" y="170"/>
                    </a:lnTo>
                    <a:lnTo>
                      <a:pt x="227" y="114"/>
                    </a:lnTo>
                    <a:lnTo>
                      <a:pt x="283" y="114"/>
                    </a:lnTo>
                    <a:lnTo>
                      <a:pt x="283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700" name="Freeform 316"/>
              <p:cNvSpPr>
                <a:spLocks/>
              </p:cNvSpPr>
              <p:nvPr/>
            </p:nvSpPr>
            <p:spPr bwMode="auto">
              <a:xfrm>
                <a:off x="1550" y="5450"/>
                <a:ext cx="170" cy="113"/>
              </a:xfrm>
              <a:custGeom>
                <a:avLst/>
                <a:gdLst>
                  <a:gd name="T0" fmla="*/ 113 w 170"/>
                  <a:gd name="T1" fmla="*/ 0 h 113"/>
                  <a:gd name="T2" fmla="*/ 0 w 170"/>
                  <a:gd name="T3" fmla="*/ 0 h 113"/>
                  <a:gd name="T4" fmla="*/ 0 w 170"/>
                  <a:gd name="T5" fmla="*/ 56 h 113"/>
                  <a:gd name="T6" fmla="*/ 56 w 170"/>
                  <a:gd name="T7" fmla="*/ 56 h 113"/>
                  <a:gd name="T8" fmla="*/ 56 w 170"/>
                  <a:gd name="T9" fmla="*/ 113 h 113"/>
                  <a:gd name="T10" fmla="*/ 113 w 170"/>
                  <a:gd name="T11" fmla="*/ 113 h 113"/>
                  <a:gd name="T12" fmla="*/ 113 w 170"/>
                  <a:gd name="T13" fmla="*/ 56 h 113"/>
                  <a:gd name="T14" fmla="*/ 170 w 170"/>
                  <a:gd name="T15" fmla="*/ 56 h 113"/>
                  <a:gd name="T16" fmla="*/ 170 w 170"/>
                  <a:gd name="T17" fmla="*/ 0 h 113"/>
                  <a:gd name="T18" fmla="*/ 113 w 170"/>
                  <a:gd name="T19" fmla="*/ 0 h 1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170" h="113">
                    <a:moveTo>
                      <a:pt x="113" y="0"/>
                    </a:moveTo>
                    <a:lnTo>
                      <a:pt x="0" y="0"/>
                    </a:lnTo>
                    <a:lnTo>
                      <a:pt x="0" y="56"/>
                    </a:lnTo>
                    <a:lnTo>
                      <a:pt x="56" y="56"/>
                    </a:lnTo>
                    <a:lnTo>
                      <a:pt x="56" y="113"/>
                    </a:lnTo>
                    <a:lnTo>
                      <a:pt x="113" y="113"/>
                    </a:lnTo>
                    <a:lnTo>
                      <a:pt x="113" y="56"/>
                    </a:lnTo>
                    <a:lnTo>
                      <a:pt x="170" y="56"/>
                    </a:lnTo>
                    <a:lnTo>
                      <a:pt x="170" y="0"/>
                    </a:lnTo>
                    <a:lnTo>
                      <a:pt x="113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701" name="Freeform 317"/>
              <p:cNvSpPr>
                <a:spLocks/>
              </p:cNvSpPr>
              <p:nvPr/>
            </p:nvSpPr>
            <p:spPr bwMode="auto">
              <a:xfrm>
                <a:off x="302" y="4542"/>
                <a:ext cx="454" cy="567"/>
              </a:xfrm>
              <a:custGeom>
                <a:avLst/>
                <a:gdLst>
                  <a:gd name="T0" fmla="*/ 0 w 454"/>
                  <a:gd name="T1" fmla="*/ 0 h 567"/>
                  <a:gd name="T2" fmla="*/ 114 w 454"/>
                  <a:gd name="T3" fmla="*/ 0 h 567"/>
                  <a:gd name="T4" fmla="*/ 114 w 454"/>
                  <a:gd name="T5" fmla="*/ 114 h 567"/>
                  <a:gd name="T6" fmla="*/ 227 w 454"/>
                  <a:gd name="T7" fmla="*/ 114 h 567"/>
                  <a:gd name="T8" fmla="*/ 227 w 454"/>
                  <a:gd name="T9" fmla="*/ 57 h 567"/>
                  <a:gd name="T10" fmla="*/ 341 w 454"/>
                  <a:gd name="T11" fmla="*/ 57 h 567"/>
                  <a:gd name="T12" fmla="*/ 341 w 454"/>
                  <a:gd name="T13" fmla="*/ 0 h 567"/>
                  <a:gd name="T14" fmla="*/ 454 w 454"/>
                  <a:gd name="T15" fmla="*/ 0 h 567"/>
                  <a:gd name="T16" fmla="*/ 454 w 454"/>
                  <a:gd name="T17" fmla="*/ 284 h 567"/>
                  <a:gd name="T18" fmla="*/ 397 w 454"/>
                  <a:gd name="T19" fmla="*/ 284 h 567"/>
                  <a:gd name="T20" fmla="*/ 397 w 454"/>
                  <a:gd name="T21" fmla="*/ 341 h 567"/>
                  <a:gd name="T22" fmla="*/ 341 w 454"/>
                  <a:gd name="T23" fmla="*/ 341 h 567"/>
                  <a:gd name="T24" fmla="*/ 341 w 454"/>
                  <a:gd name="T25" fmla="*/ 567 h 567"/>
                  <a:gd name="T26" fmla="*/ 284 w 454"/>
                  <a:gd name="T27" fmla="*/ 567 h 567"/>
                  <a:gd name="T28" fmla="*/ 284 w 454"/>
                  <a:gd name="T29" fmla="*/ 511 h 567"/>
                  <a:gd name="T30" fmla="*/ 170 w 454"/>
                  <a:gd name="T31" fmla="*/ 511 h 567"/>
                  <a:gd name="T32" fmla="*/ 170 w 454"/>
                  <a:gd name="T33" fmla="*/ 567 h 567"/>
                  <a:gd name="T34" fmla="*/ 57 w 454"/>
                  <a:gd name="T35" fmla="*/ 567 h 567"/>
                  <a:gd name="T36" fmla="*/ 57 w 454"/>
                  <a:gd name="T37" fmla="*/ 511 h 567"/>
                  <a:gd name="T38" fmla="*/ 0 w 454"/>
                  <a:gd name="T39" fmla="*/ 511 h 567"/>
                  <a:gd name="T40" fmla="*/ 0 w 454"/>
                  <a:gd name="T41" fmla="*/ 454 h 567"/>
                  <a:gd name="T42" fmla="*/ 57 w 454"/>
                  <a:gd name="T43" fmla="*/ 454 h 567"/>
                  <a:gd name="T44" fmla="*/ 57 w 454"/>
                  <a:gd name="T45" fmla="*/ 397 h 567"/>
                  <a:gd name="T46" fmla="*/ 114 w 454"/>
                  <a:gd name="T47" fmla="*/ 397 h 567"/>
                  <a:gd name="T48" fmla="*/ 114 w 454"/>
                  <a:gd name="T49" fmla="*/ 170 h 567"/>
                  <a:gd name="T50" fmla="*/ 57 w 454"/>
                  <a:gd name="T51" fmla="*/ 170 h 567"/>
                  <a:gd name="T52" fmla="*/ 57 w 454"/>
                  <a:gd name="T53" fmla="*/ 114 h 567"/>
                  <a:gd name="T54" fmla="*/ 0 w 454"/>
                  <a:gd name="T55" fmla="*/ 114 h 567"/>
                  <a:gd name="T56" fmla="*/ 0 w 454"/>
                  <a:gd name="T57" fmla="*/ 57 h 567"/>
                  <a:gd name="T58" fmla="*/ 0 w 454"/>
                  <a:gd name="T59" fmla="*/ 0 h 5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</a:cxnLst>
                <a:rect l="0" t="0" r="r" b="b"/>
                <a:pathLst>
                  <a:path w="454" h="567">
                    <a:moveTo>
                      <a:pt x="0" y="0"/>
                    </a:moveTo>
                    <a:lnTo>
                      <a:pt x="114" y="0"/>
                    </a:lnTo>
                    <a:lnTo>
                      <a:pt x="114" y="114"/>
                    </a:lnTo>
                    <a:lnTo>
                      <a:pt x="227" y="114"/>
                    </a:lnTo>
                    <a:lnTo>
                      <a:pt x="227" y="57"/>
                    </a:lnTo>
                    <a:lnTo>
                      <a:pt x="341" y="57"/>
                    </a:lnTo>
                    <a:lnTo>
                      <a:pt x="341" y="0"/>
                    </a:lnTo>
                    <a:lnTo>
                      <a:pt x="454" y="0"/>
                    </a:lnTo>
                    <a:lnTo>
                      <a:pt x="454" y="284"/>
                    </a:lnTo>
                    <a:lnTo>
                      <a:pt x="397" y="284"/>
                    </a:lnTo>
                    <a:lnTo>
                      <a:pt x="397" y="341"/>
                    </a:lnTo>
                    <a:lnTo>
                      <a:pt x="341" y="341"/>
                    </a:lnTo>
                    <a:lnTo>
                      <a:pt x="341" y="567"/>
                    </a:lnTo>
                    <a:lnTo>
                      <a:pt x="284" y="567"/>
                    </a:lnTo>
                    <a:lnTo>
                      <a:pt x="284" y="511"/>
                    </a:lnTo>
                    <a:lnTo>
                      <a:pt x="170" y="511"/>
                    </a:lnTo>
                    <a:lnTo>
                      <a:pt x="170" y="567"/>
                    </a:lnTo>
                    <a:lnTo>
                      <a:pt x="57" y="567"/>
                    </a:lnTo>
                    <a:lnTo>
                      <a:pt x="57" y="511"/>
                    </a:lnTo>
                    <a:lnTo>
                      <a:pt x="0" y="511"/>
                    </a:lnTo>
                    <a:lnTo>
                      <a:pt x="0" y="454"/>
                    </a:lnTo>
                    <a:lnTo>
                      <a:pt x="57" y="454"/>
                    </a:lnTo>
                    <a:lnTo>
                      <a:pt x="57" y="397"/>
                    </a:lnTo>
                    <a:lnTo>
                      <a:pt x="114" y="397"/>
                    </a:lnTo>
                    <a:lnTo>
                      <a:pt x="114" y="170"/>
                    </a:lnTo>
                    <a:lnTo>
                      <a:pt x="57" y="170"/>
                    </a:lnTo>
                    <a:lnTo>
                      <a:pt x="57" y="114"/>
                    </a:lnTo>
                    <a:lnTo>
                      <a:pt x="0" y="114"/>
                    </a:lnTo>
                    <a:lnTo>
                      <a:pt x="0" y="57"/>
                    </a:lnTo>
                    <a:lnTo>
                      <a:pt x="0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702" name="Freeform 318"/>
              <p:cNvSpPr>
                <a:spLocks/>
              </p:cNvSpPr>
              <p:nvPr/>
            </p:nvSpPr>
            <p:spPr bwMode="auto">
              <a:xfrm>
                <a:off x="132" y="4486"/>
                <a:ext cx="1815" cy="1984"/>
              </a:xfrm>
              <a:custGeom>
                <a:avLst/>
                <a:gdLst>
                  <a:gd name="T0" fmla="*/ 1701 w 1815"/>
                  <a:gd name="T1" fmla="*/ 170 h 1984"/>
                  <a:gd name="T2" fmla="*/ 1588 w 1815"/>
                  <a:gd name="T3" fmla="*/ 113 h 1984"/>
                  <a:gd name="T4" fmla="*/ 1474 w 1815"/>
                  <a:gd name="T5" fmla="*/ 170 h 1984"/>
                  <a:gd name="T6" fmla="*/ 1418 w 1815"/>
                  <a:gd name="T7" fmla="*/ 226 h 1984"/>
                  <a:gd name="T8" fmla="*/ 1361 w 1815"/>
                  <a:gd name="T9" fmla="*/ 283 h 1984"/>
                  <a:gd name="T10" fmla="*/ 1248 w 1815"/>
                  <a:gd name="T11" fmla="*/ 340 h 1984"/>
                  <a:gd name="T12" fmla="*/ 1191 w 1815"/>
                  <a:gd name="T13" fmla="*/ 397 h 1984"/>
                  <a:gd name="T14" fmla="*/ 1078 w 1815"/>
                  <a:gd name="T15" fmla="*/ 453 h 1984"/>
                  <a:gd name="T16" fmla="*/ 964 w 1815"/>
                  <a:gd name="T17" fmla="*/ 510 h 1984"/>
                  <a:gd name="T18" fmla="*/ 1021 w 1815"/>
                  <a:gd name="T19" fmla="*/ 453 h 1984"/>
                  <a:gd name="T20" fmla="*/ 964 w 1815"/>
                  <a:gd name="T21" fmla="*/ 340 h 1984"/>
                  <a:gd name="T22" fmla="*/ 907 w 1815"/>
                  <a:gd name="T23" fmla="*/ 56 h 1984"/>
                  <a:gd name="T24" fmla="*/ 624 w 1815"/>
                  <a:gd name="T25" fmla="*/ 0 h 1984"/>
                  <a:gd name="T26" fmla="*/ 567 w 1815"/>
                  <a:gd name="T27" fmla="*/ 340 h 1984"/>
                  <a:gd name="T28" fmla="*/ 511 w 1815"/>
                  <a:gd name="T29" fmla="*/ 397 h 1984"/>
                  <a:gd name="T30" fmla="*/ 454 w 1815"/>
                  <a:gd name="T31" fmla="*/ 623 h 1984"/>
                  <a:gd name="T32" fmla="*/ 340 w 1815"/>
                  <a:gd name="T33" fmla="*/ 567 h 1984"/>
                  <a:gd name="T34" fmla="*/ 227 w 1815"/>
                  <a:gd name="T35" fmla="*/ 623 h 1984"/>
                  <a:gd name="T36" fmla="*/ 170 w 1815"/>
                  <a:gd name="T37" fmla="*/ 567 h 1984"/>
                  <a:gd name="T38" fmla="*/ 114 w 1815"/>
                  <a:gd name="T39" fmla="*/ 680 h 1984"/>
                  <a:gd name="T40" fmla="*/ 57 w 1815"/>
                  <a:gd name="T41" fmla="*/ 793 h 1984"/>
                  <a:gd name="T42" fmla="*/ 0 w 1815"/>
                  <a:gd name="T43" fmla="*/ 964 h 1984"/>
                  <a:gd name="T44" fmla="*/ 57 w 1815"/>
                  <a:gd name="T45" fmla="*/ 1077 h 1984"/>
                  <a:gd name="T46" fmla="*/ 114 w 1815"/>
                  <a:gd name="T47" fmla="*/ 1190 h 1984"/>
                  <a:gd name="T48" fmla="*/ 454 w 1815"/>
                  <a:gd name="T49" fmla="*/ 1247 h 1984"/>
                  <a:gd name="T50" fmla="*/ 397 w 1815"/>
                  <a:gd name="T51" fmla="*/ 1304 h 1984"/>
                  <a:gd name="T52" fmla="*/ 340 w 1815"/>
                  <a:gd name="T53" fmla="*/ 1360 h 1984"/>
                  <a:gd name="T54" fmla="*/ 170 w 1815"/>
                  <a:gd name="T55" fmla="*/ 1304 h 1984"/>
                  <a:gd name="T56" fmla="*/ 0 w 1815"/>
                  <a:gd name="T57" fmla="*/ 1360 h 1984"/>
                  <a:gd name="T58" fmla="*/ 170 w 1815"/>
                  <a:gd name="T59" fmla="*/ 1587 h 1984"/>
                  <a:gd name="T60" fmla="*/ 170 w 1815"/>
                  <a:gd name="T61" fmla="*/ 1701 h 1984"/>
                  <a:gd name="T62" fmla="*/ 114 w 1815"/>
                  <a:gd name="T63" fmla="*/ 1871 h 1984"/>
                  <a:gd name="T64" fmla="*/ 227 w 1815"/>
                  <a:gd name="T65" fmla="*/ 1984 h 1984"/>
                  <a:gd name="T66" fmla="*/ 284 w 1815"/>
                  <a:gd name="T67" fmla="*/ 1814 h 1984"/>
                  <a:gd name="T68" fmla="*/ 227 w 1815"/>
                  <a:gd name="T69" fmla="*/ 1757 h 1984"/>
                  <a:gd name="T70" fmla="*/ 454 w 1815"/>
                  <a:gd name="T71" fmla="*/ 1644 h 1984"/>
                  <a:gd name="T72" fmla="*/ 567 w 1815"/>
                  <a:gd name="T73" fmla="*/ 1531 h 1984"/>
                  <a:gd name="T74" fmla="*/ 511 w 1815"/>
                  <a:gd name="T75" fmla="*/ 1474 h 1984"/>
                  <a:gd name="T76" fmla="*/ 624 w 1815"/>
                  <a:gd name="T77" fmla="*/ 1417 h 1984"/>
                  <a:gd name="T78" fmla="*/ 851 w 1815"/>
                  <a:gd name="T79" fmla="*/ 1360 h 1984"/>
                  <a:gd name="T80" fmla="*/ 737 w 1815"/>
                  <a:gd name="T81" fmla="*/ 1247 h 1984"/>
                  <a:gd name="T82" fmla="*/ 794 w 1815"/>
                  <a:gd name="T83" fmla="*/ 1190 h 1984"/>
                  <a:gd name="T84" fmla="*/ 851 w 1815"/>
                  <a:gd name="T85" fmla="*/ 1134 h 1984"/>
                  <a:gd name="T86" fmla="*/ 964 w 1815"/>
                  <a:gd name="T87" fmla="*/ 1190 h 1984"/>
                  <a:gd name="T88" fmla="*/ 1021 w 1815"/>
                  <a:gd name="T89" fmla="*/ 1134 h 1984"/>
                  <a:gd name="T90" fmla="*/ 1078 w 1815"/>
                  <a:gd name="T91" fmla="*/ 1020 h 1984"/>
                  <a:gd name="T92" fmla="*/ 964 w 1815"/>
                  <a:gd name="T93" fmla="*/ 793 h 1984"/>
                  <a:gd name="T94" fmla="*/ 1021 w 1815"/>
                  <a:gd name="T95" fmla="*/ 737 h 1984"/>
                  <a:gd name="T96" fmla="*/ 1078 w 1815"/>
                  <a:gd name="T97" fmla="*/ 623 h 1984"/>
                  <a:gd name="T98" fmla="*/ 1191 w 1815"/>
                  <a:gd name="T99" fmla="*/ 680 h 1984"/>
                  <a:gd name="T100" fmla="*/ 1134 w 1815"/>
                  <a:gd name="T101" fmla="*/ 737 h 1984"/>
                  <a:gd name="T102" fmla="*/ 1248 w 1815"/>
                  <a:gd name="T103" fmla="*/ 850 h 1984"/>
                  <a:gd name="T104" fmla="*/ 1304 w 1815"/>
                  <a:gd name="T105" fmla="*/ 737 h 1984"/>
                  <a:gd name="T106" fmla="*/ 1531 w 1815"/>
                  <a:gd name="T107" fmla="*/ 793 h 1984"/>
                  <a:gd name="T108" fmla="*/ 1701 w 1815"/>
                  <a:gd name="T109" fmla="*/ 737 h 1984"/>
                  <a:gd name="T110" fmla="*/ 1758 w 1815"/>
                  <a:gd name="T111" fmla="*/ 623 h 1984"/>
                  <a:gd name="T112" fmla="*/ 1588 w 1815"/>
                  <a:gd name="T113" fmla="*/ 567 h 1984"/>
                  <a:gd name="T114" fmla="*/ 1758 w 1815"/>
                  <a:gd name="T115" fmla="*/ 397 h 1984"/>
                  <a:gd name="T116" fmla="*/ 1815 w 1815"/>
                  <a:gd name="T117" fmla="*/ 283 h 19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</a:cxnLst>
                <a:rect l="0" t="0" r="r" b="b"/>
                <a:pathLst>
                  <a:path w="1815" h="1984">
                    <a:moveTo>
                      <a:pt x="1815" y="170"/>
                    </a:moveTo>
                    <a:lnTo>
                      <a:pt x="1701" y="170"/>
                    </a:lnTo>
                    <a:lnTo>
                      <a:pt x="1701" y="113"/>
                    </a:lnTo>
                    <a:lnTo>
                      <a:pt x="1588" y="113"/>
                    </a:lnTo>
                    <a:lnTo>
                      <a:pt x="1588" y="170"/>
                    </a:lnTo>
                    <a:lnTo>
                      <a:pt x="1474" y="170"/>
                    </a:lnTo>
                    <a:lnTo>
                      <a:pt x="1474" y="226"/>
                    </a:lnTo>
                    <a:lnTo>
                      <a:pt x="1418" y="226"/>
                    </a:lnTo>
                    <a:lnTo>
                      <a:pt x="1418" y="283"/>
                    </a:lnTo>
                    <a:lnTo>
                      <a:pt x="1361" y="283"/>
                    </a:lnTo>
                    <a:lnTo>
                      <a:pt x="1361" y="340"/>
                    </a:lnTo>
                    <a:lnTo>
                      <a:pt x="1248" y="340"/>
                    </a:lnTo>
                    <a:lnTo>
                      <a:pt x="1248" y="397"/>
                    </a:lnTo>
                    <a:lnTo>
                      <a:pt x="1191" y="397"/>
                    </a:lnTo>
                    <a:lnTo>
                      <a:pt x="1191" y="453"/>
                    </a:lnTo>
                    <a:lnTo>
                      <a:pt x="1078" y="453"/>
                    </a:lnTo>
                    <a:lnTo>
                      <a:pt x="1078" y="510"/>
                    </a:lnTo>
                    <a:lnTo>
                      <a:pt x="964" y="510"/>
                    </a:lnTo>
                    <a:lnTo>
                      <a:pt x="964" y="453"/>
                    </a:lnTo>
                    <a:lnTo>
                      <a:pt x="1021" y="453"/>
                    </a:lnTo>
                    <a:lnTo>
                      <a:pt x="1021" y="340"/>
                    </a:lnTo>
                    <a:lnTo>
                      <a:pt x="964" y="340"/>
                    </a:lnTo>
                    <a:lnTo>
                      <a:pt x="964" y="56"/>
                    </a:lnTo>
                    <a:lnTo>
                      <a:pt x="907" y="56"/>
                    </a:lnTo>
                    <a:lnTo>
                      <a:pt x="907" y="0"/>
                    </a:lnTo>
                    <a:lnTo>
                      <a:pt x="624" y="0"/>
                    </a:lnTo>
                    <a:lnTo>
                      <a:pt x="624" y="340"/>
                    </a:lnTo>
                    <a:lnTo>
                      <a:pt x="567" y="340"/>
                    </a:lnTo>
                    <a:lnTo>
                      <a:pt x="567" y="397"/>
                    </a:lnTo>
                    <a:lnTo>
                      <a:pt x="511" y="397"/>
                    </a:lnTo>
                    <a:lnTo>
                      <a:pt x="511" y="623"/>
                    </a:lnTo>
                    <a:lnTo>
                      <a:pt x="454" y="623"/>
                    </a:lnTo>
                    <a:lnTo>
                      <a:pt x="454" y="567"/>
                    </a:lnTo>
                    <a:lnTo>
                      <a:pt x="340" y="567"/>
                    </a:lnTo>
                    <a:lnTo>
                      <a:pt x="340" y="623"/>
                    </a:lnTo>
                    <a:lnTo>
                      <a:pt x="227" y="623"/>
                    </a:lnTo>
                    <a:lnTo>
                      <a:pt x="227" y="567"/>
                    </a:lnTo>
                    <a:lnTo>
                      <a:pt x="170" y="567"/>
                    </a:lnTo>
                    <a:lnTo>
                      <a:pt x="170" y="680"/>
                    </a:lnTo>
                    <a:lnTo>
                      <a:pt x="114" y="680"/>
                    </a:lnTo>
                    <a:lnTo>
                      <a:pt x="114" y="793"/>
                    </a:lnTo>
                    <a:lnTo>
                      <a:pt x="57" y="793"/>
                    </a:lnTo>
                    <a:lnTo>
                      <a:pt x="57" y="964"/>
                    </a:lnTo>
                    <a:lnTo>
                      <a:pt x="0" y="964"/>
                    </a:lnTo>
                    <a:lnTo>
                      <a:pt x="0" y="1077"/>
                    </a:lnTo>
                    <a:lnTo>
                      <a:pt x="57" y="1077"/>
                    </a:lnTo>
                    <a:lnTo>
                      <a:pt x="57" y="1190"/>
                    </a:lnTo>
                    <a:lnTo>
                      <a:pt x="114" y="1190"/>
                    </a:lnTo>
                    <a:lnTo>
                      <a:pt x="114" y="1247"/>
                    </a:lnTo>
                    <a:lnTo>
                      <a:pt x="454" y="1247"/>
                    </a:lnTo>
                    <a:lnTo>
                      <a:pt x="454" y="1304"/>
                    </a:lnTo>
                    <a:lnTo>
                      <a:pt x="397" y="1304"/>
                    </a:lnTo>
                    <a:lnTo>
                      <a:pt x="397" y="1360"/>
                    </a:lnTo>
                    <a:lnTo>
                      <a:pt x="340" y="1360"/>
                    </a:lnTo>
                    <a:lnTo>
                      <a:pt x="340" y="1304"/>
                    </a:lnTo>
                    <a:lnTo>
                      <a:pt x="170" y="1304"/>
                    </a:lnTo>
                    <a:lnTo>
                      <a:pt x="170" y="1360"/>
                    </a:lnTo>
                    <a:lnTo>
                      <a:pt x="0" y="1360"/>
                    </a:lnTo>
                    <a:lnTo>
                      <a:pt x="0" y="1587"/>
                    </a:lnTo>
                    <a:lnTo>
                      <a:pt x="170" y="1587"/>
                    </a:lnTo>
                    <a:lnTo>
                      <a:pt x="170" y="1644"/>
                    </a:lnTo>
                    <a:lnTo>
                      <a:pt x="170" y="1701"/>
                    </a:lnTo>
                    <a:lnTo>
                      <a:pt x="114" y="1701"/>
                    </a:lnTo>
                    <a:lnTo>
                      <a:pt x="114" y="1871"/>
                    </a:lnTo>
                    <a:lnTo>
                      <a:pt x="227" y="1871"/>
                    </a:lnTo>
                    <a:lnTo>
                      <a:pt x="227" y="1984"/>
                    </a:lnTo>
                    <a:lnTo>
                      <a:pt x="284" y="1984"/>
                    </a:lnTo>
                    <a:lnTo>
                      <a:pt x="284" y="1814"/>
                    </a:lnTo>
                    <a:lnTo>
                      <a:pt x="227" y="1814"/>
                    </a:lnTo>
                    <a:lnTo>
                      <a:pt x="227" y="1757"/>
                    </a:lnTo>
                    <a:lnTo>
                      <a:pt x="454" y="1757"/>
                    </a:lnTo>
                    <a:lnTo>
                      <a:pt x="454" y="1644"/>
                    </a:lnTo>
                    <a:lnTo>
                      <a:pt x="567" y="1644"/>
                    </a:lnTo>
                    <a:lnTo>
                      <a:pt x="567" y="1531"/>
                    </a:lnTo>
                    <a:lnTo>
                      <a:pt x="511" y="1531"/>
                    </a:lnTo>
                    <a:lnTo>
                      <a:pt x="511" y="1474"/>
                    </a:lnTo>
                    <a:lnTo>
                      <a:pt x="624" y="1474"/>
                    </a:lnTo>
                    <a:lnTo>
                      <a:pt x="624" y="1417"/>
                    </a:lnTo>
                    <a:lnTo>
                      <a:pt x="624" y="1360"/>
                    </a:lnTo>
                    <a:lnTo>
                      <a:pt x="851" y="1360"/>
                    </a:lnTo>
                    <a:lnTo>
                      <a:pt x="851" y="1247"/>
                    </a:lnTo>
                    <a:lnTo>
                      <a:pt x="737" y="1247"/>
                    </a:lnTo>
                    <a:lnTo>
                      <a:pt x="737" y="1190"/>
                    </a:lnTo>
                    <a:lnTo>
                      <a:pt x="794" y="1190"/>
                    </a:lnTo>
                    <a:lnTo>
                      <a:pt x="794" y="1134"/>
                    </a:lnTo>
                    <a:lnTo>
                      <a:pt x="851" y="1134"/>
                    </a:lnTo>
                    <a:lnTo>
                      <a:pt x="851" y="1190"/>
                    </a:lnTo>
                    <a:lnTo>
                      <a:pt x="964" y="1190"/>
                    </a:lnTo>
                    <a:lnTo>
                      <a:pt x="964" y="1134"/>
                    </a:lnTo>
                    <a:lnTo>
                      <a:pt x="1021" y="1134"/>
                    </a:lnTo>
                    <a:lnTo>
                      <a:pt x="1021" y="1020"/>
                    </a:lnTo>
                    <a:lnTo>
                      <a:pt x="1078" y="1020"/>
                    </a:lnTo>
                    <a:lnTo>
                      <a:pt x="1078" y="793"/>
                    </a:lnTo>
                    <a:lnTo>
                      <a:pt x="964" y="793"/>
                    </a:lnTo>
                    <a:lnTo>
                      <a:pt x="964" y="737"/>
                    </a:lnTo>
                    <a:lnTo>
                      <a:pt x="1021" y="737"/>
                    </a:lnTo>
                    <a:lnTo>
                      <a:pt x="1021" y="623"/>
                    </a:lnTo>
                    <a:lnTo>
                      <a:pt x="1078" y="623"/>
                    </a:lnTo>
                    <a:lnTo>
                      <a:pt x="1078" y="680"/>
                    </a:lnTo>
                    <a:lnTo>
                      <a:pt x="1191" y="680"/>
                    </a:lnTo>
                    <a:lnTo>
                      <a:pt x="1191" y="737"/>
                    </a:lnTo>
                    <a:lnTo>
                      <a:pt x="1134" y="737"/>
                    </a:lnTo>
                    <a:lnTo>
                      <a:pt x="1134" y="850"/>
                    </a:lnTo>
                    <a:lnTo>
                      <a:pt x="1248" y="850"/>
                    </a:lnTo>
                    <a:lnTo>
                      <a:pt x="1248" y="737"/>
                    </a:lnTo>
                    <a:lnTo>
                      <a:pt x="1304" y="737"/>
                    </a:lnTo>
                    <a:lnTo>
                      <a:pt x="1304" y="793"/>
                    </a:lnTo>
                    <a:lnTo>
                      <a:pt x="1531" y="793"/>
                    </a:lnTo>
                    <a:lnTo>
                      <a:pt x="1531" y="737"/>
                    </a:lnTo>
                    <a:lnTo>
                      <a:pt x="1701" y="737"/>
                    </a:lnTo>
                    <a:lnTo>
                      <a:pt x="1701" y="623"/>
                    </a:lnTo>
                    <a:lnTo>
                      <a:pt x="1758" y="623"/>
                    </a:lnTo>
                    <a:lnTo>
                      <a:pt x="1758" y="567"/>
                    </a:lnTo>
                    <a:lnTo>
                      <a:pt x="1588" y="567"/>
                    </a:lnTo>
                    <a:lnTo>
                      <a:pt x="1588" y="397"/>
                    </a:lnTo>
                    <a:lnTo>
                      <a:pt x="1758" y="397"/>
                    </a:lnTo>
                    <a:lnTo>
                      <a:pt x="1758" y="283"/>
                    </a:lnTo>
                    <a:lnTo>
                      <a:pt x="1815" y="283"/>
                    </a:lnTo>
                    <a:lnTo>
                      <a:pt x="1815" y="17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703" name="Freeform 319"/>
              <p:cNvSpPr>
                <a:spLocks/>
              </p:cNvSpPr>
              <p:nvPr/>
            </p:nvSpPr>
            <p:spPr bwMode="auto">
              <a:xfrm>
                <a:off x="813" y="5903"/>
                <a:ext cx="56" cy="57"/>
              </a:xfrm>
              <a:custGeom>
                <a:avLst/>
                <a:gdLst>
                  <a:gd name="T0" fmla="*/ 56 w 56"/>
                  <a:gd name="T1" fmla="*/ 0 h 57"/>
                  <a:gd name="T2" fmla="*/ 0 w 56"/>
                  <a:gd name="T3" fmla="*/ 0 h 57"/>
                  <a:gd name="T4" fmla="*/ 0 w 56"/>
                  <a:gd name="T5" fmla="*/ 57 h 57"/>
                  <a:gd name="T6" fmla="*/ 56 w 56"/>
                  <a:gd name="T7" fmla="*/ 57 h 57"/>
                  <a:gd name="T8" fmla="*/ 56 w 56"/>
                  <a:gd name="T9" fmla="*/ 0 h 5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6" h="57">
                    <a:moveTo>
                      <a:pt x="56" y="0"/>
                    </a:moveTo>
                    <a:lnTo>
                      <a:pt x="0" y="0"/>
                    </a:lnTo>
                    <a:lnTo>
                      <a:pt x="0" y="57"/>
                    </a:lnTo>
                    <a:lnTo>
                      <a:pt x="56" y="57"/>
                    </a:lnTo>
                    <a:lnTo>
                      <a:pt x="56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</p:grpSp>
        <p:grpSp>
          <p:nvGrpSpPr>
            <p:cNvPr id="16710" name="Group 326"/>
            <p:cNvGrpSpPr>
              <a:grpSpLocks/>
            </p:cNvGrpSpPr>
            <p:nvPr/>
          </p:nvGrpSpPr>
          <p:grpSpPr bwMode="auto">
            <a:xfrm>
              <a:off x="3106965" y="2274166"/>
              <a:ext cx="1156607" cy="1800679"/>
              <a:chOff x="2740" y="2331"/>
              <a:chExt cx="1020" cy="1588"/>
            </a:xfrm>
          </p:grpSpPr>
          <p:sp>
            <p:nvSpPr>
              <p:cNvPr id="16704" name="Freeform 320"/>
              <p:cNvSpPr>
                <a:spLocks/>
              </p:cNvSpPr>
              <p:nvPr/>
            </p:nvSpPr>
            <p:spPr bwMode="auto">
              <a:xfrm>
                <a:off x="3307" y="2953"/>
                <a:ext cx="453" cy="340"/>
              </a:xfrm>
              <a:custGeom>
                <a:avLst/>
                <a:gdLst>
                  <a:gd name="T0" fmla="*/ 56 w 453"/>
                  <a:gd name="T1" fmla="*/ 0 h 340"/>
                  <a:gd name="T2" fmla="*/ 56 w 453"/>
                  <a:gd name="T3" fmla="*/ 56 h 340"/>
                  <a:gd name="T4" fmla="*/ 113 w 453"/>
                  <a:gd name="T5" fmla="*/ 56 h 340"/>
                  <a:gd name="T6" fmla="*/ 113 w 453"/>
                  <a:gd name="T7" fmla="*/ 113 h 340"/>
                  <a:gd name="T8" fmla="*/ 56 w 453"/>
                  <a:gd name="T9" fmla="*/ 113 h 340"/>
                  <a:gd name="T10" fmla="*/ 56 w 453"/>
                  <a:gd name="T11" fmla="*/ 170 h 340"/>
                  <a:gd name="T12" fmla="*/ 0 w 453"/>
                  <a:gd name="T13" fmla="*/ 170 h 340"/>
                  <a:gd name="T14" fmla="*/ 0 w 453"/>
                  <a:gd name="T15" fmla="*/ 226 h 340"/>
                  <a:gd name="T16" fmla="*/ 56 w 453"/>
                  <a:gd name="T17" fmla="*/ 226 h 340"/>
                  <a:gd name="T18" fmla="*/ 56 w 453"/>
                  <a:gd name="T19" fmla="*/ 283 h 340"/>
                  <a:gd name="T20" fmla="*/ 113 w 453"/>
                  <a:gd name="T21" fmla="*/ 283 h 340"/>
                  <a:gd name="T22" fmla="*/ 113 w 453"/>
                  <a:gd name="T23" fmla="*/ 340 h 340"/>
                  <a:gd name="T24" fmla="*/ 283 w 453"/>
                  <a:gd name="T25" fmla="*/ 340 h 340"/>
                  <a:gd name="T26" fmla="*/ 283 w 453"/>
                  <a:gd name="T27" fmla="*/ 283 h 340"/>
                  <a:gd name="T28" fmla="*/ 396 w 453"/>
                  <a:gd name="T29" fmla="*/ 283 h 340"/>
                  <a:gd name="T30" fmla="*/ 396 w 453"/>
                  <a:gd name="T31" fmla="*/ 226 h 340"/>
                  <a:gd name="T32" fmla="*/ 453 w 453"/>
                  <a:gd name="T33" fmla="*/ 226 h 340"/>
                  <a:gd name="T34" fmla="*/ 453 w 453"/>
                  <a:gd name="T35" fmla="*/ 113 h 340"/>
                  <a:gd name="T36" fmla="*/ 396 w 453"/>
                  <a:gd name="T37" fmla="*/ 113 h 340"/>
                  <a:gd name="T38" fmla="*/ 396 w 453"/>
                  <a:gd name="T39" fmla="*/ 0 h 340"/>
                  <a:gd name="T40" fmla="*/ 56 w 453"/>
                  <a:gd name="T41" fmla="*/ 0 h 3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453" h="340">
                    <a:moveTo>
                      <a:pt x="56" y="0"/>
                    </a:moveTo>
                    <a:lnTo>
                      <a:pt x="56" y="56"/>
                    </a:lnTo>
                    <a:lnTo>
                      <a:pt x="113" y="56"/>
                    </a:lnTo>
                    <a:lnTo>
                      <a:pt x="113" y="113"/>
                    </a:lnTo>
                    <a:lnTo>
                      <a:pt x="56" y="113"/>
                    </a:lnTo>
                    <a:lnTo>
                      <a:pt x="56" y="170"/>
                    </a:lnTo>
                    <a:lnTo>
                      <a:pt x="0" y="170"/>
                    </a:lnTo>
                    <a:lnTo>
                      <a:pt x="0" y="226"/>
                    </a:lnTo>
                    <a:lnTo>
                      <a:pt x="56" y="226"/>
                    </a:lnTo>
                    <a:lnTo>
                      <a:pt x="56" y="283"/>
                    </a:lnTo>
                    <a:lnTo>
                      <a:pt x="113" y="283"/>
                    </a:lnTo>
                    <a:lnTo>
                      <a:pt x="113" y="340"/>
                    </a:lnTo>
                    <a:lnTo>
                      <a:pt x="283" y="340"/>
                    </a:lnTo>
                    <a:lnTo>
                      <a:pt x="283" y="283"/>
                    </a:lnTo>
                    <a:lnTo>
                      <a:pt x="396" y="283"/>
                    </a:lnTo>
                    <a:lnTo>
                      <a:pt x="396" y="226"/>
                    </a:lnTo>
                    <a:lnTo>
                      <a:pt x="453" y="226"/>
                    </a:lnTo>
                    <a:lnTo>
                      <a:pt x="453" y="113"/>
                    </a:lnTo>
                    <a:lnTo>
                      <a:pt x="396" y="113"/>
                    </a:lnTo>
                    <a:lnTo>
                      <a:pt x="396" y="0"/>
                    </a:lnTo>
                    <a:lnTo>
                      <a:pt x="56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705" name="Freeform 321"/>
              <p:cNvSpPr>
                <a:spLocks/>
              </p:cNvSpPr>
              <p:nvPr/>
            </p:nvSpPr>
            <p:spPr bwMode="auto">
              <a:xfrm>
                <a:off x="3137" y="3181"/>
                <a:ext cx="511" cy="397"/>
              </a:xfrm>
              <a:custGeom>
                <a:avLst/>
                <a:gdLst>
                  <a:gd name="T0" fmla="*/ 454 w 511"/>
                  <a:gd name="T1" fmla="*/ 114 h 397"/>
                  <a:gd name="T2" fmla="*/ 284 w 511"/>
                  <a:gd name="T3" fmla="*/ 114 h 397"/>
                  <a:gd name="T4" fmla="*/ 284 w 511"/>
                  <a:gd name="T5" fmla="*/ 57 h 397"/>
                  <a:gd name="T6" fmla="*/ 227 w 511"/>
                  <a:gd name="T7" fmla="*/ 57 h 397"/>
                  <a:gd name="T8" fmla="*/ 227 w 511"/>
                  <a:gd name="T9" fmla="*/ 0 h 397"/>
                  <a:gd name="T10" fmla="*/ 57 w 511"/>
                  <a:gd name="T11" fmla="*/ 0 h 397"/>
                  <a:gd name="T12" fmla="*/ 57 w 511"/>
                  <a:gd name="T13" fmla="*/ 57 h 397"/>
                  <a:gd name="T14" fmla="*/ 0 w 511"/>
                  <a:gd name="T15" fmla="*/ 57 h 397"/>
                  <a:gd name="T16" fmla="*/ 0 w 511"/>
                  <a:gd name="T17" fmla="*/ 114 h 397"/>
                  <a:gd name="T18" fmla="*/ 57 w 511"/>
                  <a:gd name="T19" fmla="*/ 114 h 397"/>
                  <a:gd name="T20" fmla="*/ 57 w 511"/>
                  <a:gd name="T21" fmla="*/ 171 h 397"/>
                  <a:gd name="T22" fmla="*/ 0 w 511"/>
                  <a:gd name="T23" fmla="*/ 171 h 397"/>
                  <a:gd name="T24" fmla="*/ 0 w 511"/>
                  <a:gd name="T25" fmla="*/ 341 h 397"/>
                  <a:gd name="T26" fmla="*/ 57 w 511"/>
                  <a:gd name="T27" fmla="*/ 341 h 397"/>
                  <a:gd name="T28" fmla="*/ 57 w 511"/>
                  <a:gd name="T29" fmla="*/ 397 h 397"/>
                  <a:gd name="T30" fmla="*/ 114 w 511"/>
                  <a:gd name="T31" fmla="*/ 397 h 397"/>
                  <a:gd name="T32" fmla="*/ 114 w 511"/>
                  <a:gd name="T33" fmla="*/ 341 h 397"/>
                  <a:gd name="T34" fmla="*/ 227 w 511"/>
                  <a:gd name="T35" fmla="*/ 341 h 397"/>
                  <a:gd name="T36" fmla="*/ 227 w 511"/>
                  <a:gd name="T37" fmla="*/ 284 h 397"/>
                  <a:gd name="T38" fmla="*/ 284 w 511"/>
                  <a:gd name="T39" fmla="*/ 284 h 397"/>
                  <a:gd name="T40" fmla="*/ 341 w 511"/>
                  <a:gd name="T41" fmla="*/ 284 h 397"/>
                  <a:gd name="T42" fmla="*/ 341 w 511"/>
                  <a:gd name="T43" fmla="*/ 227 h 397"/>
                  <a:gd name="T44" fmla="*/ 511 w 511"/>
                  <a:gd name="T45" fmla="*/ 227 h 397"/>
                  <a:gd name="T46" fmla="*/ 511 w 511"/>
                  <a:gd name="T47" fmla="*/ 171 h 397"/>
                  <a:gd name="T48" fmla="*/ 454 w 511"/>
                  <a:gd name="T49" fmla="*/ 171 h 397"/>
                  <a:gd name="T50" fmla="*/ 454 w 511"/>
                  <a:gd name="T51" fmla="*/ 114 h 3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511" h="397">
                    <a:moveTo>
                      <a:pt x="454" y="114"/>
                    </a:moveTo>
                    <a:lnTo>
                      <a:pt x="284" y="114"/>
                    </a:lnTo>
                    <a:lnTo>
                      <a:pt x="284" y="57"/>
                    </a:lnTo>
                    <a:lnTo>
                      <a:pt x="227" y="57"/>
                    </a:lnTo>
                    <a:lnTo>
                      <a:pt x="227" y="0"/>
                    </a:lnTo>
                    <a:lnTo>
                      <a:pt x="57" y="0"/>
                    </a:lnTo>
                    <a:lnTo>
                      <a:pt x="57" y="57"/>
                    </a:lnTo>
                    <a:lnTo>
                      <a:pt x="0" y="57"/>
                    </a:lnTo>
                    <a:lnTo>
                      <a:pt x="0" y="114"/>
                    </a:lnTo>
                    <a:lnTo>
                      <a:pt x="57" y="114"/>
                    </a:lnTo>
                    <a:lnTo>
                      <a:pt x="57" y="171"/>
                    </a:lnTo>
                    <a:lnTo>
                      <a:pt x="0" y="171"/>
                    </a:lnTo>
                    <a:lnTo>
                      <a:pt x="0" y="341"/>
                    </a:lnTo>
                    <a:lnTo>
                      <a:pt x="57" y="341"/>
                    </a:lnTo>
                    <a:lnTo>
                      <a:pt x="57" y="397"/>
                    </a:lnTo>
                    <a:lnTo>
                      <a:pt x="114" y="397"/>
                    </a:lnTo>
                    <a:lnTo>
                      <a:pt x="114" y="341"/>
                    </a:lnTo>
                    <a:lnTo>
                      <a:pt x="227" y="341"/>
                    </a:lnTo>
                    <a:lnTo>
                      <a:pt x="227" y="284"/>
                    </a:lnTo>
                    <a:lnTo>
                      <a:pt x="284" y="284"/>
                    </a:lnTo>
                    <a:lnTo>
                      <a:pt x="341" y="284"/>
                    </a:lnTo>
                    <a:lnTo>
                      <a:pt x="341" y="227"/>
                    </a:lnTo>
                    <a:lnTo>
                      <a:pt x="511" y="227"/>
                    </a:lnTo>
                    <a:lnTo>
                      <a:pt x="511" y="171"/>
                    </a:lnTo>
                    <a:lnTo>
                      <a:pt x="454" y="171"/>
                    </a:lnTo>
                    <a:lnTo>
                      <a:pt x="454" y="114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707" name="Freeform 323"/>
              <p:cNvSpPr>
                <a:spLocks/>
              </p:cNvSpPr>
              <p:nvPr/>
            </p:nvSpPr>
            <p:spPr bwMode="auto">
              <a:xfrm>
                <a:off x="2854" y="3408"/>
                <a:ext cx="680" cy="511"/>
              </a:xfrm>
              <a:custGeom>
                <a:avLst/>
                <a:gdLst>
                  <a:gd name="T0" fmla="*/ 283 w 680"/>
                  <a:gd name="T1" fmla="*/ 0 h 511"/>
                  <a:gd name="T2" fmla="*/ 227 w 680"/>
                  <a:gd name="T3" fmla="*/ 0 h 511"/>
                  <a:gd name="T4" fmla="*/ 170 w 680"/>
                  <a:gd name="T5" fmla="*/ 0 h 511"/>
                  <a:gd name="T6" fmla="*/ 170 w 680"/>
                  <a:gd name="T7" fmla="*/ 57 h 511"/>
                  <a:gd name="T8" fmla="*/ 113 w 680"/>
                  <a:gd name="T9" fmla="*/ 57 h 511"/>
                  <a:gd name="T10" fmla="*/ 113 w 680"/>
                  <a:gd name="T11" fmla="*/ 114 h 511"/>
                  <a:gd name="T12" fmla="*/ 0 w 680"/>
                  <a:gd name="T13" fmla="*/ 114 h 511"/>
                  <a:gd name="T14" fmla="*/ 0 w 680"/>
                  <a:gd name="T15" fmla="*/ 284 h 511"/>
                  <a:gd name="T16" fmla="*/ 227 w 680"/>
                  <a:gd name="T17" fmla="*/ 284 h 511"/>
                  <a:gd name="T18" fmla="*/ 227 w 680"/>
                  <a:gd name="T19" fmla="*/ 340 h 511"/>
                  <a:gd name="T20" fmla="*/ 283 w 680"/>
                  <a:gd name="T21" fmla="*/ 340 h 511"/>
                  <a:gd name="T22" fmla="*/ 283 w 680"/>
                  <a:gd name="T23" fmla="*/ 397 h 511"/>
                  <a:gd name="T24" fmla="*/ 454 w 680"/>
                  <a:gd name="T25" fmla="*/ 397 h 511"/>
                  <a:gd name="T26" fmla="*/ 454 w 680"/>
                  <a:gd name="T27" fmla="*/ 454 h 511"/>
                  <a:gd name="T28" fmla="*/ 510 w 680"/>
                  <a:gd name="T29" fmla="*/ 454 h 511"/>
                  <a:gd name="T30" fmla="*/ 510 w 680"/>
                  <a:gd name="T31" fmla="*/ 511 h 511"/>
                  <a:gd name="T32" fmla="*/ 680 w 680"/>
                  <a:gd name="T33" fmla="*/ 511 h 511"/>
                  <a:gd name="T34" fmla="*/ 680 w 680"/>
                  <a:gd name="T35" fmla="*/ 340 h 511"/>
                  <a:gd name="T36" fmla="*/ 624 w 680"/>
                  <a:gd name="T37" fmla="*/ 340 h 511"/>
                  <a:gd name="T38" fmla="*/ 624 w 680"/>
                  <a:gd name="T39" fmla="*/ 170 h 511"/>
                  <a:gd name="T40" fmla="*/ 340 w 680"/>
                  <a:gd name="T41" fmla="*/ 170 h 511"/>
                  <a:gd name="T42" fmla="*/ 340 w 680"/>
                  <a:gd name="T43" fmla="*/ 114 h 511"/>
                  <a:gd name="T44" fmla="*/ 283 w 680"/>
                  <a:gd name="T45" fmla="*/ 114 h 511"/>
                  <a:gd name="T46" fmla="*/ 283 w 680"/>
                  <a:gd name="T47" fmla="*/ 0 h 5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</a:cxnLst>
                <a:rect l="0" t="0" r="r" b="b"/>
                <a:pathLst>
                  <a:path w="680" h="511">
                    <a:moveTo>
                      <a:pt x="283" y="0"/>
                    </a:moveTo>
                    <a:lnTo>
                      <a:pt x="227" y="0"/>
                    </a:lnTo>
                    <a:lnTo>
                      <a:pt x="170" y="0"/>
                    </a:lnTo>
                    <a:lnTo>
                      <a:pt x="170" y="57"/>
                    </a:lnTo>
                    <a:lnTo>
                      <a:pt x="113" y="57"/>
                    </a:lnTo>
                    <a:lnTo>
                      <a:pt x="113" y="114"/>
                    </a:lnTo>
                    <a:lnTo>
                      <a:pt x="0" y="114"/>
                    </a:lnTo>
                    <a:lnTo>
                      <a:pt x="0" y="284"/>
                    </a:lnTo>
                    <a:lnTo>
                      <a:pt x="227" y="284"/>
                    </a:lnTo>
                    <a:lnTo>
                      <a:pt x="227" y="340"/>
                    </a:lnTo>
                    <a:lnTo>
                      <a:pt x="283" y="340"/>
                    </a:lnTo>
                    <a:lnTo>
                      <a:pt x="283" y="397"/>
                    </a:lnTo>
                    <a:lnTo>
                      <a:pt x="454" y="397"/>
                    </a:lnTo>
                    <a:lnTo>
                      <a:pt x="454" y="454"/>
                    </a:lnTo>
                    <a:lnTo>
                      <a:pt x="510" y="454"/>
                    </a:lnTo>
                    <a:lnTo>
                      <a:pt x="510" y="511"/>
                    </a:lnTo>
                    <a:lnTo>
                      <a:pt x="680" y="511"/>
                    </a:lnTo>
                    <a:lnTo>
                      <a:pt x="680" y="340"/>
                    </a:lnTo>
                    <a:lnTo>
                      <a:pt x="624" y="340"/>
                    </a:lnTo>
                    <a:lnTo>
                      <a:pt x="624" y="170"/>
                    </a:lnTo>
                    <a:lnTo>
                      <a:pt x="340" y="170"/>
                    </a:lnTo>
                    <a:lnTo>
                      <a:pt x="340" y="114"/>
                    </a:lnTo>
                    <a:lnTo>
                      <a:pt x="283" y="114"/>
                    </a:lnTo>
                    <a:lnTo>
                      <a:pt x="283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708" name="Freeform 324"/>
              <p:cNvSpPr>
                <a:spLocks/>
              </p:cNvSpPr>
              <p:nvPr/>
            </p:nvSpPr>
            <p:spPr bwMode="auto">
              <a:xfrm>
                <a:off x="2740" y="2955"/>
                <a:ext cx="511" cy="567"/>
              </a:xfrm>
              <a:custGeom>
                <a:avLst/>
                <a:gdLst>
                  <a:gd name="T0" fmla="*/ 511 w 511"/>
                  <a:gd name="T1" fmla="*/ 226 h 567"/>
                  <a:gd name="T2" fmla="*/ 511 w 511"/>
                  <a:gd name="T3" fmla="*/ 170 h 567"/>
                  <a:gd name="T4" fmla="*/ 454 w 511"/>
                  <a:gd name="T5" fmla="*/ 170 h 567"/>
                  <a:gd name="T6" fmla="*/ 454 w 511"/>
                  <a:gd name="T7" fmla="*/ 113 h 567"/>
                  <a:gd name="T8" fmla="*/ 397 w 511"/>
                  <a:gd name="T9" fmla="*/ 113 h 567"/>
                  <a:gd name="T10" fmla="*/ 397 w 511"/>
                  <a:gd name="T11" fmla="*/ 170 h 567"/>
                  <a:gd name="T12" fmla="*/ 284 w 511"/>
                  <a:gd name="T13" fmla="*/ 170 h 567"/>
                  <a:gd name="T14" fmla="*/ 284 w 511"/>
                  <a:gd name="T15" fmla="*/ 113 h 567"/>
                  <a:gd name="T16" fmla="*/ 341 w 511"/>
                  <a:gd name="T17" fmla="*/ 113 h 567"/>
                  <a:gd name="T18" fmla="*/ 341 w 511"/>
                  <a:gd name="T19" fmla="*/ 0 h 567"/>
                  <a:gd name="T20" fmla="*/ 171 w 511"/>
                  <a:gd name="T21" fmla="*/ 0 h 567"/>
                  <a:gd name="T22" fmla="*/ 171 w 511"/>
                  <a:gd name="T23" fmla="*/ 56 h 567"/>
                  <a:gd name="T24" fmla="*/ 0 w 511"/>
                  <a:gd name="T25" fmla="*/ 56 h 567"/>
                  <a:gd name="T26" fmla="*/ 0 w 511"/>
                  <a:gd name="T27" fmla="*/ 113 h 567"/>
                  <a:gd name="T28" fmla="*/ 57 w 511"/>
                  <a:gd name="T29" fmla="*/ 113 h 567"/>
                  <a:gd name="T30" fmla="*/ 57 w 511"/>
                  <a:gd name="T31" fmla="*/ 226 h 567"/>
                  <a:gd name="T32" fmla="*/ 114 w 511"/>
                  <a:gd name="T33" fmla="*/ 226 h 567"/>
                  <a:gd name="T34" fmla="*/ 114 w 511"/>
                  <a:gd name="T35" fmla="*/ 340 h 567"/>
                  <a:gd name="T36" fmla="*/ 57 w 511"/>
                  <a:gd name="T37" fmla="*/ 340 h 567"/>
                  <a:gd name="T38" fmla="*/ 57 w 511"/>
                  <a:gd name="T39" fmla="*/ 397 h 567"/>
                  <a:gd name="T40" fmla="*/ 0 w 511"/>
                  <a:gd name="T41" fmla="*/ 397 h 567"/>
                  <a:gd name="T42" fmla="*/ 0 w 511"/>
                  <a:gd name="T43" fmla="*/ 453 h 567"/>
                  <a:gd name="T44" fmla="*/ 57 w 511"/>
                  <a:gd name="T45" fmla="*/ 453 h 567"/>
                  <a:gd name="T46" fmla="*/ 57 w 511"/>
                  <a:gd name="T47" fmla="*/ 510 h 567"/>
                  <a:gd name="T48" fmla="*/ 114 w 511"/>
                  <a:gd name="T49" fmla="*/ 510 h 567"/>
                  <a:gd name="T50" fmla="*/ 114 w 511"/>
                  <a:gd name="T51" fmla="*/ 567 h 567"/>
                  <a:gd name="T52" fmla="*/ 227 w 511"/>
                  <a:gd name="T53" fmla="*/ 567 h 567"/>
                  <a:gd name="T54" fmla="*/ 227 w 511"/>
                  <a:gd name="T55" fmla="*/ 510 h 567"/>
                  <a:gd name="T56" fmla="*/ 284 w 511"/>
                  <a:gd name="T57" fmla="*/ 510 h 567"/>
                  <a:gd name="T58" fmla="*/ 284 w 511"/>
                  <a:gd name="T59" fmla="*/ 453 h 567"/>
                  <a:gd name="T60" fmla="*/ 397 w 511"/>
                  <a:gd name="T61" fmla="*/ 453 h 567"/>
                  <a:gd name="T62" fmla="*/ 397 w 511"/>
                  <a:gd name="T63" fmla="*/ 397 h 567"/>
                  <a:gd name="T64" fmla="*/ 454 w 511"/>
                  <a:gd name="T65" fmla="*/ 397 h 567"/>
                  <a:gd name="T66" fmla="*/ 454 w 511"/>
                  <a:gd name="T67" fmla="*/ 340 h 567"/>
                  <a:gd name="T68" fmla="*/ 397 w 511"/>
                  <a:gd name="T69" fmla="*/ 340 h 567"/>
                  <a:gd name="T70" fmla="*/ 397 w 511"/>
                  <a:gd name="T71" fmla="*/ 283 h 567"/>
                  <a:gd name="T72" fmla="*/ 454 w 511"/>
                  <a:gd name="T73" fmla="*/ 283 h 567"/>
                  <a:gd name="T74" fmla="*/ 454 w 511"/>
                  <a:gd name="T75" fmla="*/ 226 h 567"/>
                  <a:gd name="T76" fmla="*/ 511 w 511"/>
                  <a:gd name="T77" fmla="*/ 226 h 5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</a:cxnLst>
                <a:rect l="0" t="0" r="r" b="b"/>
                <a:pathLst>
                  <a:path w="511" h="567">
                    <a:moveTo>
                      <a:pt x="511" y="226"/>
                    </a:moveTo>
                    <a:lnTo>
                      <a:pt x="511" y="170"/>
                    </a:lnTo>
                    <a:lnTo>
                      <a:pt x="454" y="170"/>
                    </a:lnTo>
                    <a:lnTo>
                      <a:pt x="454" y="113"/>
                    </a:lnTo>
                    <a:lnTo>
                      <a:pt x="397" y="113"/>
                    </a:lnTo>
                    <a:lnTo>
                      <a:pt x="397" y="170"/>
                    </a:lnTo>
                    <a:lnTo>
                      <a:pt x="284" y="170"/>
                    </a:lnTo>
                    <a:lnTo>
                      <a:pt x="284" y="113"/>
                    </a:lnTo>
                    <a:lnTo>
                      <a:pt x="341" y="113"/>
                    </a:lnTo>
                    <a:lnTo>
                      <a:pt x="341" y="0"/>
                    </a:lnTo>
                    <a:lnTo>
                      <a:pt x="171" y="0"/>
                    </a:lnTo>
                    <a:lnTo>
                      <a:pt x="171" y="56"/>
                    </a:lnTo>
                    <a:lnTo>
                      <a:pt x="0" y="56"/>
                    </a:lnTo>
                    <a:lnTo>
                      <a:pt x="0" y="113"/>
                    </a:lnTo>
                    <a:lnTo>
                      <a:pt x="57" y="113"/>
                    </a:lnTo>
                    <a:lnTo>
                      <a:pt x="57" y="226"/>
                    </a:lnTo>
                    <a:lnTo>
                      <a:pt x="114" y="226"/>
                    </a:lnTo>
                    <a:lnTo>
                      <a:pt x="114" y="340"/>
                    </a:lnTo>
                    <a:lnTo>
                      <a:pt x="57" y="340"/>
                    </a:lnTo>
                    <a:lnTo>
                      <a:pt x="57" y="397"/>
                    </a:lnTo>
                    <a:lnTo>
                      <a:pt x="0" y="397"/>
                    </a:lnTo>
                    <a:lnTo>
                      <a:pt x="0" y="453"/>
                    </a:lnTo>
                    <a:lnTo>
                      <a:pt x="57" y="453"/>
                    </a:lnTo>
                    <a:lnTo>
                      <a:pt x="57" y="510"/>
                    </a:lnTo>
                    <a:lnTo>
                      <a:pt x="114" y="510"/>
                    </a:lnTo>
                    <a:lnTo>
                      <a:pt x="114" y="567"/>
                    </a:lnTo>
                    <a:lnTo>
                      <a:pt x="227" y="567"/>
                    </a:lnTo>
                    <a:lnTo>
                      <a:pt x="227" y="510"/>
                    </a:lnTo>
                    <a:lnTo>
                      <a:pt x="284" y="510"/>
                    </a:lnTo>
                    <a:lnTo>
                      <a:pt x="284" y="453"/>
                    </a:lnTo>
                    <a:lnTo>
                      <a:pt x="397" y="453"/>
                    </a:lnTo>
                    <a:lnTo>
                      <a:pt x="397" y="397"/>
                    </a:lnTo>
                    <a:lnTo>
                      <a:pt x="454" y="397"/>
                    </a:lnTo>
                    <a:lnTo>
                      <a:pt x="454" y="340"/>
                    </a:lnTo>
                    <a:lnTo>
                      <a:pt x="397" y="340"/>
                    </a:lnTo>
                    <a:lnTo>
                      <a:pt x="397" y="283"/>
                    </a:lnTo>
                    <a:lnTo>
                      <a:pt x="454" y="283"/>
                    </a:lnTo>
                    <a:lnTo>
                      <a:pt x="454" y="226"/>
                    </a:lnTo>
                    <a:lnTo>
                      <a:pt x="511" y="226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709" name="Freeform 325"/>
              <p:cNvSpPr>
                <a:spLocks/>
              </p:cNvSpPr>
              <p:nvPr/>
            </p:nvSpPr>
            <p:spPr bwMode="auto">
              <a:xfrm>
                <a:off x="2967" y="2331"/>
                <a:ext cx="454" cy="850"/>
              </a:xfrm>
              <a:custGeom>
                <a:avLst/>
                <a:gdLst>
                  <a:gd name="T0" fmla="*/ 397 w 454"/>
                  <a:gd name="T1" fmla="*/ 0 h 850"/>
                  <a:gd name="T2" fmla="*/ 397 w 454"/>
                  <a:gd name="T3" fmla="*/ 340 h 850"/>
                  <a:gd name="T4" fmla="*/ 341 w 454"/>
                  <a:gd name="T5" fmla="*/ 340 h 850"/>
                  <a:gd name="T6" fmla="*/ 341 w 454"/>
                  <a:gd name="T7" fmla="*/ 454 h 850"/>
                  <a:gd name="T8" fmla="*/ 397 w 454"/>
                  <a:gd name="T9" fmla="*/ 454 h 850"/>
                  <a:gd name="T10" fmla="*/ 397 w 454"/>
                  <a:gd name="T11" fmla="*/ 680 h 850"/>
                  <a:gd name="T12" fmla="*/ 454 w 454"/>
                  <a:gd name="T13" fmla="*/ 680 h 850"/>
                  <a:gd name="T14" fmla="*/ 454 w 454"/>
                  <a:gd name="T15" fmla="*/ 737 h 850"/>
                  <a:gd name="T16" fmla="*/ 397 w 454"/>
                  <a:gd name="T17" fmla="*/ 737 h 850"/>
                  <a:gd name="T18" fmla="*/ 397 w 454"/>
                  <a:gd name="T19" fmla="*/ 794 h 850"/>
                  <a:gd name="T20" fmla="*/ 341 w 454"/>
                  <a:gd name="T21" fmla="*/ 794 h 850"/>
                  <a:gd name="T22" fmla="*/ 341 w 454"/>
                  <a:gd name="T23" fmla="*/ 850 h 850"/>
                  <a:gd name="T24" fmla="*/ 284 w 454"/>
                  <a:gd name="T25" fmla="*/ 850 h 850"/>
                  <a:gd name="T26" fmla="*/ 284 w 454"/>
                  <a:gd name="T27" fmla="*/ 794 h 850"/>
                  <a:gd name="T28" fmla="*/ 227 w 454"/>
                  <a:gd name="T29" fmla="*/ 794 h 850"/>
                  <a:gd name="T30" fmla="*/ 227 w 454"/>
                  <a:gd name="T31" fmla="*/ 737 h 850"/>
                  <a:gd name="T32" fmla="*/ 170 w 454"/>
                  <a:gd name="T33" fmla="*/ 737 h 850"/>
                  <a:gd name="T34" fmla="*/ 170 w 454"/>
                  <a:gd name="T35" fmla="*/ 794 h 850"/>
                  <a:gd name="T36" fmla="*/ 57 w 454"/>
                  <a:gd name="T37" fmla="*/ 794 h 850"/>
                  <a:gd name="T38" fmla="*/ 57 w 454"/>
                  <a:gd name="T39" fmla="*/ 737 h 850"/>
                  <a:gd name="T40" fmla="*/ 114 w 454"/>
                  <a:gd name="T41" fmla="*/ 737 h 850"/>
                  <a:gd name="T42" fmla="*/ 114 w 454"/>
                  <a:gd name="T43" fmla="*/ 624 h 850"/>
                  <a:gd name="T44" fmla="*/ 0 w 454"/>
                  <a:gd name="T45" fmla="*/ 624 h 850"/>
                  <a:gd name="T46" fmla="*/ 0 w 454"/>
                  <a:gd name="T47" fmla="*/ 510 h 850"/>
                  <a:gd name="T48" fmla="*/ 57 w 454"/>
                  <a:gd name="T49" fmla="*/ 510 h 850"/>
                  <a:gd name="T50" fmla="*/ 57 w 454"/>
                  <a:gd name="T51" fmla="*/ 340 h 850"/>
                  <a:gd name="T52" fmla="*/ 0 w 454"/>
                  <a:gd name="T53" fmla="*/ 340 h 850"/>
                  <a:gd name="T54" fmla="*/ 0 w 454"/>
                  <a:gd name="T55" fmla="*/ 283 h 850"/>
                  <a:gd name="T56" fmla="*/ 57 w 454"/>
                  <a:gd name="T57" fmla="*/ 283 h 850"/>
                  <a:gd name="T58" fmla="*/ 57 w 454"/>
                  <a:gd name="T59" fmla="*/ 227 h 850"/>
                  <a:gd name="T60" fmla="*/ 114 w 454"/>
                  <a:gd name="T61" fmla="*/ 227 h 850"/>
                  <a:gd name="T62" fmla="*/ 114 w 454"/>
                  <a:gd name="T63" fmla="*/ 113 h 850"/>
                  <a:gd name="T64" fmla="*/ 284 w 454"/>
                  <a:gd name="T65" fmla="*/ 113 h 850"/>
                  <a:gd name="T66" fmla="*/ 284 w 454"/>
                  <a:gd name="T67" fmla="*/ 0 h 850"/>
                  <a:gd name="T68" fmla="*/ 397 w 454"/>
                  <a:gd name="T69" fmla="*/ 0 h 8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454" h="850">
                    <a:moveTo>
                      <a:pt x="397" y="0"/>
                    </a:moveTo>
                    <a:lnTo>
                      <a:pt x="397" y="340"/>
                    </a:lnTo>
                    <a:lnTo>
                      <a:pt x="341" y="340"/>
                    </a:lnTo>
                    <a:lnTo>
                      <a:pt x="341" y="454"/>
                    </a:lnTo>
                    <a:lnTo>
                      <a:pt x="397" y="454"/>
                    </a:lnTo>
                    <a:lnTo>
                      <a:pt x="397" y="680"/>
                    </a:lnTo>
                    <a:lnTo>
                      <a:pt x="454" y="680"/>
                    </a:lnTo>
                    <a:lnTo>
                      <a:pt x="454" y="737"/>
                    </a:lnTo>
                    <a:lnTo>
                      <a:pt x="397" y="737"/>
                    </a:lnTo>
                    <a:lnTo>
                      <a:pt x="397" y="794"/>
                    </a:lnTo>
                    <a:lnTo>
                      <a:pt x="341" y="794"/>
                    </a:lnTo>
                    <a:lnTo>
                      <a:pt x="341" y="850"/>
                    </a:lnTo>
                    <a:lnTo>
                      <a:pt x="284" y="850"/>
                    </a:lnTo>
                    <a:lnTo>
                      <a:pt x="284" y="794"/>
                    </a:lnTo>
                    <a:lnTo>
                      <a:pt x="227" y="794"/>
                    </a:lnTo>
                    <a:lnTo>
                      <a:pt x="227" y="737"/>
                    </a:lnTo>
                    <a:lnTo>
                      <a:pt x="170" y="737"/>
                    </a:lnTo>
                    <a:lnTo>
                      <a:pt x="170" y="794"/>
                    </a:lnTo>
                    <a:lnTo>
                      <a:pt x="57" y="794"/>
                    </a:lnTo>
                    <a:lnTo>
                      <a:pt x="57" y="737"/>
                    </a:lnTo>
                    <a:lnTo>
                      <a:pt x="114" y="737"/>
                    </a:lnTo>
                    <a:lnTo>
                      <a:pt x="114" y="624"/>
                    </a:lnTo>
                    <a:lnTo>
                      <a:pt x="0" y="624"/>
                    </a:lnTo>
                    <a:lnTo>
                      <a:pt x="0" y="510"/>
                    </a:lnTo>
                    <a:lnTo>
                      <a:pt x="57" y="510"/>
                    </a:lnTo>
                    <a:lnTo>
                      <a:pt x="57" y="340"/>
                    </a:lnTo>
                    <a:lnTo>
                      <a:pt x="0" y="340"/>
                    </a:lnTo>
                    <a:lnTo>
                      <a:pt x="0" y="283"/>
                    </a:lnTo>
                    <a:lnTo>
                      <a:pt x="57" y="283"/>
                    </a:lnTo>
                    <a:lnTo>
                      <a:pt x="57" y="227"/>
                    </a:lnTo>
                    <a:lnTo>
                      <a:pt x="114" y="227"/>
                    </a:lnTo>
                    <a:lnTo>
                      <a:pt x="114" y="113"/>
                    </a:lnTo>
                    <a:lnTo>
                      <a:pt x="284" y="113"/>
                    </a:lnTo>
                    <a:lnTo>
                      <a:pt x="284" y="0"/>
                    </a:lnTo>
                    <a:lnTo>
                      <a:pt x="397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</p:grpSp>
      </p:grpSp>
      <p:sp>
        <p:nvSpPr>
          <p:cNvPr id="112" name="テキスト ボックス 111">
            <a:extLst>
              <a:ext uri="{FF2B5EF4-FFF2-40B4-BE49-F238E27FC236}">
                <a16:creationId xmlns:a16="http://schemas.microsoft.com/office/drawing/2014/main" id="{E92B940A-14A4-4B61-A3E3-1937C3060FFA}"/>
              </a:ext>
            </a:extLst>
          </p:cNvPr>
          <p:cNvSpPr txBox="1"/>
          <p:nvPr/>
        </p:nvSpPr>
        <p:spPr>
          <a:xfrm>
            <a:off x="153207" y="124843"/>
            <a:ext cx="110799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熊本県</a:t>
            </a:r>
          </a:p>
        </p:txBody>
      </p:sp>
      <p:sp>
        <p:nvSpPr>
          <p:cNvPr id="113" name="テキスト ボックス 112">
            <a:extLst>
              <a:ext uri="{FF2B5EF4-FFF2-40B4-BE49-F238E27FC236}">
                <a16:creationId xmlns:a16="http://schemas.microsoft.com/office/drawing/2014/main" id="{9C217C9F-B6D5-4E05-A202-32EB5360EFE3}"/>
              </a:ext>
            </a:extLst>
          </p:cNvPr>
          <p:cNvSpPr txBox="1"/>
          <p:nvPr/>
        </p:nvSpPr>
        <p:spPr>
          <a:xfrm>
            <a:off x="117929" y="547144"/>
            <a:ext cx="305724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令和〇〇年</a:t>
            </a:r>
            <a:endParaRPr kumimoji="1" lang="en-US" altLang="ja-JP" sz="14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市区町村別〇〇〇〇〇〇〇〇データ</a:t>
            </a:r>
          </a:p>
        </p:txBody>
      </p:sp>
      <p:cxnSp>
        <p:nvCxnSpPr>
          <p:cNvPr id="114" name="直線コネクタ 113">
            <a:extLst>
              <a:ext uri="{FF2B5EF4-FFF2-40B4-BE49-F238E27FC236}">
                <a16:creationId xmlns:a16="http://schemas.microsoft.com/office/drawing/2014/main" id="{18FA1D00-8FB0-443C-B2FD-9A9593A5B621}"/>
              </a:ext>
            </a:extLst>
          </p:cNvPr>
          <p:cNvCxnSpPr/>
          <p:nvPr/>
        </p:nvCxnSpPr>
        <p:spPr>
          <a:xfrm>
            <a:off x="144818" y="519396"/>
            <a:ext cx="2969711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15" name="Group 326">
            <a:extLst>
              <a:ext uri="{FF2B5EF4-FFF2-40B4-BE49-F238E27FC236}">
                <a16:creationId xmlns:a16="http://schemas.microsoft.com/office/drawing/2014/main" id="{7CEF4238-215B-457B-890C-8DA8FE679A8A}"/>
              </a:ext>
            </a:extLst>
          </p:cNvPr>
          <p:cNvGrpSpPr>
            <a:grpSpLocks/>
          </p:cNvGrpSpPr>
          <p:nvPr/>
        </p:nvGrpSpPr>
        <p:grpSpPr bwMode="auto">
          <a:xfrm>
            <a:off x="337757" y="6894273"/>
            <a:ext cx="1805368" cy="2810712"/>
            <a:chOff x="2740" y="2331"/>
            <a:chExt cx="1020" cy="1588"/>
          </a:xfrm>
        </p:grpSpPr>
        <p:sp>
          <p:nvSpPr>
            <p:cNvPr id="116" name="Freeform 320">
              <a:extLst>
                <a:ext uri="{FF2B5EF4-FFF2-40B4-BE49-F238E27FC236}">
                  <a16:creationId xmlns:a16="http://schemas.microsoft.com/office/drawing/2014/main" id="{9189DC51-6C9E-400A-AC82-83E1490C2F35}"/>
                </a:ext>
              </a:extLst>
            </p:cNvPr>
            <p:cNvSpPr>
              <a:spLocks/>
            </p:cNvSpPr>
            <p:nvPr/>
          </p:nvSpPr>
          <p:spPr bwMode="auto">
            <a:xfrm>
              <a:off x="3307" y="2953"/>
              <a:ext cx="453" cy="340"/>
            </a:xfrm>
            <a:custGeom>
              <a:avLst/>
              <a:gdLst>
                <a:gd name="T0" fmla="*/ 56 w 453"/>
                <a:gd name="T1" fmla="*/ 0 h 340"/>
                <a:gd name="T2" fmla="*/ 56 w 453"/>
                <a:gd name="T3" fmla="*/ 56 h 340"/>
                <a:gd name="T4" fmla="*/ 113 w 453"/>
                <a:gd name="T5" fmla="*/ 56 h 340"/>
                <a:gd name="T6" fmla="*/ 113 w 453"/>
                <a:gd name="T7" fmla="*/ 113 h 340"/>
                <a:gd name="T8" fmla="*/ 56 w 453"/>
                <a:gd name="T9" fmla="*/ 113 h 340"/>
                <a:gd name="T10" fmla="*/ 56 w 453"/>
                <a:gd name="T11" fmla="*/ 170 h 340"/>
                <a:gd name="T12" fmla="*/ 0 w 453"/>
                <a:gd name="T13" fmla="*/ 170 h 340"/>
                <a:gd name="T14" fmla="*/ 0 w 453"/>
                <a:gd name="T15" fmla="*/ 226 h 340"/>
                <a:gd name="T16" fmla="*/ 56 w 453"/>
                <a:gd name="T17" fmla="*/ 226 h 340"/>
                <a:gd name="T18" fmla="*/ 56 w 453"/>
                <a:gd name="T19" fmla="*/ 283 h 340"/>
                <a:gd name="T20" fmla="*/ 113 w 453"/>
                <a:gd name="T21" fmla="*/ 283 h 340"/>
                <a:gd name="T22" fmla="*/ 113 w 453"/>
                <a:gd name="T23" fmla="*/ 340 h 340"/>
                <a:gd name="T24" fmla="*/ 283 w 453"/>
                <a:gd name="T25" fmla="*/ 340 h 340"/>
                <a:gd name="T26" fmla="*/ 283 w 453"/>
                <a:gd name="T27" fmla="*/ 283 h 340"/>
                <a:gd name="T28" fmla="*/ 396 w 453"/>
                <a:gd name="T29" fmla="*/ 283 h 340"/>
                <a:gd name="T30" fmla="*/ 396 w 453"/>
                <a:gd name="T31" fmla="*/ 226 h 340"/>
                <a:gd name="T32" fmla="*/ 453 w 453"/>
                <a:gd name="T33" fmla="*/ 226 h 340"/>
                <a:gd name="T34" fmla="*/ 453 w 453"/>
                <a:gd name="T35" fmla="*/ 113 h 340"/>
                <a:gd name="T36" fmla="*/ 396 w 453"/>
                <a:gd name="T37" fmla="*/ 113 h 340"/>
                <a:gd name="T38" fmla="*/ 396 w 453"/>
                <a:gd name="T39" fmla="*/ 0 h 340"/>
                <a:gd name="T40" fmla="*/ 56 w 453"/>
                <a:gd name="T41" fmla="*/ 0 h 3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453" h="340">
                  <a:moveTo>
                    <a:pt x="56" y="0"/>
                  </a:moveTo>
                  <a:lnTo>
                    <a:pt x="56" y="56"/>
                  </a:lnTo>
                  <a:lnTo>
                    <a:pt x="113" y="56"/>
                  </a:lnTo>
                  <a:lnTo>
                    <a:pt x="113" y="113"/>
                  </a:lnTo>
                  <a:lnTo>
                    <a:pt x="56" y="113"/>
                  </a:lnTo>
                  <a:lnTo>
                    <a:pt x="56" y="170"/>
                  </a:lnTo>
                  <a:lnTo>
                    <a:pt x="0" y="170"/>
                  </a:lnTo>
                  <a:lnTo>
                    <a:pt x="0" y="226"/>
                  </a:lnTo>
                  <a:lnTo>
                    <a:pt x="56" y="226"/>
                  </a:lnTo>
                  <a:lnTo>
                    <a:pt x="56" y="283"/>
                  </a:lnTo>
                  <a:lnTo>
                    <a:pt x="113" y="283"/>
                  </a:lnTo>
                  <a:lnTo>
                    <a:pt x="113" y="340"/>
                  </a:lnTo>
                  <a:lnTo>
                    <a:pt x="283" y="340"/>
                  </a:lnTo>
                  <a:lnTo>
                    <a:pt x="283" y="283"/>
                  </a:lnTo>
                  <a:lnTo>
                    <a:pt x="396" y="283"/>
                  </a:lnTo>
                  <a:lnTo>
                    <a:pt x="396" y="226"/>
                  </a:lnTo>
                  <a:lnTo>
                    <a:pt x="453" y="226"/>
                  </a:lnTo>
                  <a:lnTo>
                    <a:pt x="453" y="113"/>
                  </a:lnTo>
                  <a:lnTo>
                    <a:pt x="396" y="113"/>
                  </a:lnTo>
                  <a:lnTo>
                    <a:pt x="396" y="0"/>
                  </a:lnTo>
                  <a:lnTo>
                    <a:pt x="56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17" name="Freeform 321">
              <a:extLst>
                <a:ext uri="{FF2B5EF4-FFF2-40B4-BE49-F238E27FC236}">
                  <a16:creationId xmlns:a16="http://schemas.microsoft.com/office/drawing/2014/main" id="{EF650EA4-3CDC-4750-98F1-AEB281E73772}"/>
                </a:ext>
              </a:extLst>
            </p:cNvPr>
            <p:cNvSpPr>
              <a:spLocks/>
            </p:cNvSpPr>
            <p:nvPr/>
          </p:nvSpPr>
          <p:spPr bwMode="auto">
            <a:xfrm>
              <a:off x="3137" y="3181"/>
              <a:ext cx="511" cy="397"/>
            </a:xfrm>
            <a:custGeom>
              <a:avLst/>
              <a:gdLst>
                <a:gd name="T0" fmla="*/ 454 w 511"/>
                <a:gd name="T1" fmla="*/ 114 h 397"/>
                <a:gd name="T2" fmla="*/ 284 w 511"/>
                <a:gd name="T3" fmla="*/ 114 h 397"/>
                <a:gd name="T4" fmla="*/ 284 w 511"/>
                <a:gd name="T5" fmla="*/ 57 h 397"/>
                <a:gd name="T6" fmla="*/ 227 w 511"/>
                <a:gd name="T7" fmla="*/ 57 h 397"/>
                <a:gd name="T8" fmla="*/ 227 w 511"/>
                <a:gd name="T9" fmla="*/ 0 h 397"/>
                <a:gd name="T10" fmla="*/ 57 w 511"/>
                <a:gd name="T11" fmla="*/ 0 h 397"/>
                <a:gd name="T12" fmla="*/ 57 w 511"/>
                <a:gd name="T13" fmla="*/ 57 h 397"/>
                <a:gd name="T14" fmla="*/ 0 w 511"/>
                <a:gd name="T15" fmla="*/ 57 h 397"/>
                <a:gd name="T16" fmla="*/ 0 w 511"/>
                <a:gd name="T17" fmla="*/ 114 h 397"/>
                <a:gd name="T18" fmla="*/ 57 w 511"/>
                <a:gd name="T19" fmla="*/ 114 h 397"/>
                <a:gd name="T20" fmla="*/ 57 w 511"/>
                <a:gd name="T21" fmla="*/ 171 h 397"/>
                <a:gd name="T22" fmla="*/ 0 w 511"/>
                <a:gd name="T23" fmla="*/ 171 h 397"/>
                <a:gd name="T24" fmla="*/ 0 w 511"/>
                <a:gd name="T25" fmla="*/ 341 h 397"/>
                <a:gd name="T26" fmla="*/ 57 w 511"/>
                <a:gd name="T27" fmla="*/ 341 h 397"/>
                <a:gd name="T28" fmla="*/ 57 w 511"/>
                <a:gd name="T29" fmla="*/ 397 h 397"/>
                <a:gd name="T30" fmla="*/ 114 w 511"/>
                <a:gd name="T31" fmla="*/ 397 h 397"/>
                <a:gd name="T32" fmla="*/ 114 w 511"/>
                <a:gd name="T33" fmla="*/ 341 h 397"/>
                <a:gd name="T34" fmla="*/ 227 w 511"/>
                <a:gd name="T35" fmla="*/ 341 h 397"/>
                <a:gd name="T36" fmla="*/ 227 w 511"/>
                <a:gd name="T37" fmla="*/ 284 h 397"/>
                <a:gd name="T38" fmla="*/ 284 w 511"/>
                <a:gd name="T39" fmla="*/ 284 h 397"/>
                <a:gd name="T40" fmla="*/ 341 w 511"/>
                <a:gd name="T41" fmla="*/ 284 h 397"/>
                <a:gd name="T42" fmla="*/ 341 w 511"/>
                <a:gd name="T43" fmla="*/ 227 h 397"/>
                <a:gd name="T44" fmla="*/ 511 w 511"/>
                <a:gd name="T45" fmla="*/ 227 h 397"/>
                <a:gd name="T46" fmla="*/ 511 w 511"/>
                <a:gd name="T47" fmla="*/ 171 h 397"/>
                <a:gd name="T48" fmla="*/ 454 w 511"/>
                <a:gd name="T49" fmla="*/ 171 h 397"/>
                <a:gd name="T50" fmla="*/ 454 w 511"/>
                <a:gd name="T51" fmla="*/ 114 h 3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511" h="397">
                  <a:moveTo>
                    <a:pt x="454" y="114"/>
                  </a:moveTo>
                  <a:lnTo>
                    <a:pt x="284" y="114"/>
                  </a:lnTo>
                  <a:lnTo>
                    <a:pt x="284" y="57"/>
                  </a:lnTo>
                  <a:lnTo>
                    <a:pt x="227" y="57"/>
                  </a:lnTo>
                  <a:lnTo>
                    <a:pt x="227" y="0"/>
                  </a:lnTo>
                  <a:lnTo>
                    <a:pt x="57" y="0"/>
                  </a:lnTo>
                  <a:lnTo>
                    <a:pt x="57" y="57"/>
                  </a:lnTo>
                  <a:lnTo>
                    <a:pt x="0" y="57"/>
                  </a:lnTo>
                  <a:lnTo>
                    <a:pt x="0" y="114"/>
                  </a:lnTo>
                  <a:lnTo>
                    <a:pt x="57" y="114"/>
                  </a:lnTo>
                  <a:lnTo>
                    <a:pt x="57" y="171"/>
                  </a:lnTo>
                  <a:lnTo>
                    <a:pt x="0" y="171"/>
                  </a:lnTo>
                  <a:lnTo>
                    <a:pt x="0" y="341"/>
                  </a:lnTo>
                  <a:lnTo>
                    <a:pt x="57" y="341"/>
                  </a:lnTo>
                  <a:lnTo>
                    <a:pt x="57" y="397"/>
                  </a:lnTo>
                  <a:lnTo>
                    <a:pt x="114" y="397"/>
                  </a:lnTo>
                  <a:lnTo>
                    <a:pt x="114" y="341"/>
                  </a:lnTo>
                  <a:lnTo>
                    <a:pt x="227" y="341"/>
                  </a:lnTo>
                  <a:lnTo>
                    <a:pt x="227" y="284"/>
                  </a:lnTo>
                  <a:lnTo>
                    <a:pt x="284" y="284"/>
                  </a:lnTo>
                  <a:lnTo>
                    <a:pt x="341" y="284"/>
                  </a:lnTo>
                  <a:lnTo>
                    <a:pt x="341" y="227"/>
                  </a:lnTo>
                  <a:lnTo>
                    <a:pt x="511" y="227"/>
                  </a:lnTo>
                  <a:lnTo>
                    <a:pt x="511" y="171"/>
                  </a:lnTo>
                  <a:lnTo>
                    <a:pt x="454" y="171"/>
                  </a:lnTo>
                  <a:lnTo>
                    <a:pt x="454" y="114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18" name="Freeform 323">
              <a:extLst>
                <a:ext uri="{FF2B5EF4-FFF2-40B4-BE49-F238E27FC236}">
                  <a16:creationId xmlns:a16="http://schemas.microsoft.com/office/drawing/2014/main" id="{4FE6B127-61B0-4732-86B7-6E3C2E9E535A}"/>
                </a:ext>
              </a:extLst>
            </p:cNvPr>
            <p:cNvSpPr>
              <a:spLocks/>
            </p:cNvSpPr>
            <p:nvPr/>
          </p:nvSpPr>
          <p:spPr bwMode="auto">
            <a:xfrm>
              <a:off x="2854" y="3408"/>
              <a:ext cx="680" cy="511"/>
            </a:xfrm>
            <a:custGeom>
              <a:avLst/>
              <a:gdLst>
                <a:gd name="T0" fmla="*/ 283 w 680"/>
                <a:gd name="T1" fmla="*/ 0 h 511"/>
                <a:gd name="T2" fmla="*/ 227 w 680"/>
                <a:gd name="T3" fmla="*/ 0 h 511"/>
                <a:gd name="T4" fmla="*/ 170 w 680"/>
                <a:gd name="T5" fmla="*/ 0 h 511"/>
                <a:gd name="T6" fmla="*/ 170 w 680"/>
                <a:gd name="T7" fmla="*/ 57 h 511"/>
                <a:gd name="T8" fmla="*/ 113 w 680"/>
                <a:gd name="T9" fmla="*/ 57 h 511"/>
                <a:gd name="T10" fmla="*/ 113 w 680"/>
                <a:gd name="T11" fmla="*/ 114 h 511"/>
                <a:gd name="T12" fmla="*/ 0 w 680"/>
                <a:gd name="T13" fmla="*/ 114 h 511"/>
                <a:gd name="T14" fmla="*/ 0 w 680"/>
                <a:gd name="T15" fmla="*/ 284 h 511"/>
                <a:gd name="T16" fmla="*/ 227 w 680"/>
                <a:gd name="T17" fmla="*/ 284 h 511"/>
                <a:gd name="T18" fmla="*/ 227 w 680"/>
                <a:gd name="T19" fmla="*/ 340 h 511"/>
                <a:gd name="T20" fmla="*/ 283 w 680"/>
                <a:gd name="T21" fmla="*/ 340 h 511"/>
                <a:gd name="T22" fmla="*/ 283 w 680"/>
                <a:gd name="T23" fmla="*/ 397 h 511"/>
                <a:gd name="T24" fmla="*/ 454 w 680"/>
                <a:gd name="T25" fmla="*/ 397 h 511"/>
                <a:gd name="T26" fmla="*/ 454 w 680"/>
                <a:gd name="T27" fmla="*/ 454 h 511"/>
                <a:gd name="T28" fmla="*/ 510 w 680"/>
                <a:gd name="T29" fmla="*/ 454 h 511"/>
                <a:gd name="T30" fmla="*/ 510 w 680"/>
                <a:gd name="T31" fmla="*/ 511 h 511"/>
                <a:gd name="T32" fmla="*/ 680 w 680"/>
                <a:gd name="T33" fmla="*/ 511 h 511"/>
                <a:gd name="T34" fmla="*/ 680 w 680"/>
                <a:gd name="T35" fmla="*/ 340 h 511"/>
                <a:gd name="T36" fmla="*/ 624 w 680"/>
                <a:gd name="T37" fmla="*/ 340 h 511"/>
                <a:gd name="T38" fmla="*/ 624 w 680"/>
                <a:gd name="T39" fmla="*/ 170 h 511"/>
                <a:gd name="T40" fmla="*/ 340 w 680"/>
                <a:gd name="T41" fmla="*/ 170 h 511"/>
                <a:gd name="T42" fmla="*/ 340 w 680"/>
                <a:gd name="T43" fmla="*/ 114 h 511"/>
                <a:gd name="T44" fmla="*/ 283 w 680"/>
                <a:gd name="T45" fmla="*/ 114 h 511"/>
                <a:gd name="T46" fmla="*/ 283 w 680"/>
                <a:gd name="T47" fmla="*/ 0 h 5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680" h="511">
                  <a:moveTo>
                    <a:pt x="283" y="0"/>
                  </a:moveTo>
                  <a:lnTo>
                    <a:pt x="227" y="0"/>
                  </a:lnTo>
                  <a:lnTo>
                    <a:pt x="170" y="0"/>
                  </a:lnTo>
                  <a:lnTo>
                    <a:pt x="170" y="57"/>
                  </a:lnTo>
                  <a:lnTo>
                    <a:pt x="113" y="57"/>
                  </a:lnTo>
                  <a:lnTo>
                    <a:pt x="113" y="114"/>
                  </a:lnTo>
                  <a:lnTo>
                    <a:pt x="0" y="114"/>
                  </a:lnTo>
                  <a:lnTo>
                    <a:pt x="0" y="284"/>
                  </a:lnTo>
                  <a:lnTo>
                    <a:pt x="227" y="284"/>
                  </a:lnTo>
                  <a:lnTo>
                    <a:pt x="227" y="340"/>
                  </a:lnTo>
                  <a:lnTo>
                    <a:pt x="283" y="340"/>
                  </a:lnTo>
                  <a:lnTo>
                    <a:pt x="283" y="397"/>
                  </a:lnTo>
                  <a:lnTo>
                    <a:pt x="454" y="397"/>
                  </a:lnTo>
                  <a:lnTo>
                    <a:pt x="454" y="454"/>
                  </a:lnTo>
                  <a:lnTo>
                    <a:pt x="510" y="454"/>
                  </a:lnTo>
                  <a:lnTo>
                    <a:pt x="510" y="511"/>
                  </a:lnTo>
                  <a:lnTo>
                    <a:pt x="680" y="511"/>
                  </a:lnTo>
                  <a:lnTo>
                    <a:pt x="680" y="340"/>
                  </a:lnTo>
                  <a:lnTo>
                    <a:pt x="624" y="340"/>
                  </a:lnTo>
                  <a:lnTo>
                    <a:pt x="624" y="170"/>
                  </a:lnTo>
                  <a:lnTo>
                    <a:pt x="340" y="170"/>
                  </a:lnTo>
                  <a:lnTo>
                    <a:pt x="340" y="114"/>
                  </a:lnTo>
                  <a:lnTo>
                    <a:pt x="283" y="114"/>
                  </a:lnTo>
                  <a:lnTo>
                    <a:pt x="283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19" name="Freeform 324">
              <a:extLst>
                <a:ext uri="{FF2B5EF4-FFF2-40B4-BE49-F238E27FC236}">
                  <a16:creationId xmlns:a16="http://schemas.microsoft.com/office/drawing/2014/main" id="{B42F0548-3B8F-49BA-936F-95125DD3EACB}"/>
                </a:ext>
              </a:extLst>
            </p:cNvPr>
            <p:cNvSpPr>
              <a:spLocks/>
            </p:cNvSpPr>
            <p:nvPr/>
          </p:nvSpPr>
          <p:spPr bwMode="auto">
            <a:xfrm>
              <a:off x="2740" y="2955"/>
              <a:ext cx="511" cy="567"/>
            </a:xfrm>
            <a:custGeom>
              <a:avLst/>
              <a:gdLst>
                <a:gd name="T0" fmla="*/ 511 w 511"/>
                <a:gd name="T1" fmla="*/ 226 h 567"/>
                <a:gd name="T2" fmla="*/ 511 w 511"/>
                <a:gd name="T3" fmla="*/ 170 h 567"/>
                <a:gd name="T4" fmla="*/ 454 w 511"/>
                <a:gd name="T5" fmla="*/ 170 h 567"/>
                <a:gd name="T6" fmla="*/ 454 w 511"/>
                <a:gd name="T7" fmla="*/ 113 h 567"/>
                <a:gd name="T8" fmla="*/ 397 w 511"/>
                <a:gd name="T9" fmla="*/ 113 h 567"/>
                <a:gd name="T10" fmla="*/ 397 w 511"/>
                <a:gd name="T11" fmla="*/ 170 h 567"/>
                <a:gd name="T12" fmla="*/ 284 w 511"/>
                <a:gd name="T13" fmla="*/ 170 h 567"/>
                <a:gd name="T14" fmla="*/ 284 w 511"/>
                <a:gd name="T15" fmla="*/ 113 h 567"/>
                <a:gd name="T16" fmla="*/ 341 w 511"/>
                <a:gd name="T17" fmla="*/ 113 h 567"/>
                <a:gd name="T18" fmla="*/ 341 w 511"/>
                <a:gd name="T19" fmla="*/ 0 h 567"/>
                <a:gd name="T20" fmla="*/ 171 w 511"/>
                <a:gd name="T21" fmla="*/ 0 h 567"/>
                <a:gd name="T22" fmla="*/ 171 w 511"/>
                <a:gd name="T23" fmla="*/ 56 h 567"/>
                <a:gd name="T24" fmla="*/ 0 w 511"/>
                <a:gd name="T25" fmla="*/ 56 h 567"/>
                <a:gd name="T26" fmla="*/ 0 w 511"/>
                <a:gd name="T27" fmla="*/ 113 h 567"/>
                <a:gd name="T28" fmla="*/ 57 w 511"/>
                <a:gd name="T29" fmla="*/ 113 h 567"/>
                <a:gd name="T30" fmla="*/ 57 w 511"/>
                <a:gd name="T31" fmla="*/ 226 h 567"/>
                <a:gd name="T32" fmla="*/ 114 w 511"/>
                <a:gd name="T33" fmla="*/ 226 h 567"/>
                <a:gd name="T34" fmla="*/ 114 w 511"/>
                <a:gd name="T35" fmla="*/ 340 h 567"/>
                <a:gd name="T36" fmla="*/ 57 w 511"/>
                <a:gd name="T37" fmla="*/ 340 h 567"/>
                <a:gd name="T38" fmla="*/ 57 w 511"/>
                <a:gd name="T39" fmla="*/ 397 h 567"/>
                <a:gd name="T40" fmla="*/ 0 w 511"/>
                <a:gd name="T41" fmla="*/ 397 h 567"/>
                <a:gd name="T42" fmla="*/ 0 w 511"/>
                <a:gd name="T43" fmla="*/ 453 h 567"/>
                <a:gd name="T44" fmla="*/ 57 w 511"/>
                <a:gd name="T45" fmla="*/ 453 h 567"/>
                <a:gd name="T46" fmla="*/ 57 w 511"/>
                <a:gd name="T47" fmla="*/ 510 h 567"/>
                <a:gd name="T48" fmla="*/ 114 w 511"/>
                <a:gd name="T49" fmla="*/ 510 h 567"/>
                <a:gd name="T50" fmla="*/ 114 w 511"/>
                <a:gd name="T51" fmla="*/ 567 h 567"/>
                <a:gd name="T52" fmla="*/ 227 w 511"/>
                <a:gd name="T53" fmla="*/ 567 h 567"/>
                <a:gd name="T54" fmla="*/ 227 w 511"/>
                <a:gd name="T55" fmla="*/ 510 h 567"/>
                <a:gd name="T56" fmla="*/ 284 w 511"/>
                <a:gd name="T57" fmla="*/ 510 h 567"/>
                <a:gd name="T58" fmla="*/ 284 w 511"/>
                <a:gd name="T59" fmla="*/ 453 h 567"/>
                <a:gd name="T60" fmla="*/ 397 w 511"/>
                <a:gd name="T61" fmla="*/ 453 h 567"/>
                <a:gd name="T62" fmla="*/ 397 w 511"/>
                <a:gd name="T63" fmla="*/ 397 h 567"/>
                <a:gd name="T64" fmla="*/ 454 w 511"/>
                <a:gd name="T65" fmla="*/ 397 h 567"/>
                <a:gd name="T66" fmla="*/ 454 w 511"/>
                <a:gd name="T67" fmla="*/ 340 h 567"/>
                <a:gd name="T68" fmla="*/ 397 w 511"/>
                <a:gd name="T69" fmla="*/ 340 h 567"/>
                <a:gd name="T70" fmla="*/ 397 w 511"/>
                <a:gd name="T71" fmla="*/ 283 h 567"/>
                <a:gd name="T72" fmla="*/ 454 w 511"/>
                <a:gd name="T73" fmla="*/ 283 h 567"/>
                <a:gd name="T74" fmla="*/ 454 w 511"/>
                <a:gd name="T75" fmla="*/ 226 h 567"/>
                <a:gd name="T76" fmla="*/ 511 w 511"/>
                <a:gd name="T77" fmla="*/ 226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511" h="567">
                  <a:moveTo>
                    <a:pt x="511" y="226"/>
                  </a:moveTo>
                  <a:lnTo>
                    <a:pt x="511" y="170"/>
                  </a:lnTo>
                  <a:lnTo>
                    <a:pt x="454" y="170"/>
                  </a:lnTo>
                  <a:lnTo>
                    <a:pt x="454" y="113"/>
                  </a:lnTo>
                  <a:lnTo>
                    <a:pt x="397" y="113"/>
                  </a:lnTo>
                  <a:lnTo>
                    <a:pt x="397" y="170"/>
                  </a:lnTo>
                  <a:lnTo>
                    <a:pt x="284" y="170"/>
                  </a:lnTo>
                  <a:lnTo>
                    <a:pt x="284" y="113"/>
                  </a:lnTo>
                  <a:lnTo>
                    <a:pt x="341" y="113"/>
                  </a:lnTo>
                  <a:lnTo>
                    <a:pt x="341" y="0"/>
                  </a:lnTo>
                  <a:lnTo>
                    <a:pt x="171" y="0"/>
                  </a:lnTo>
                  <a:lnTo>
                    <a:pt x="171" y="56"/>
                  </a:lnTo>
                  <a:lnTo>
                    <a:pt x="0" y="56"/>
                  </a:lnTo>
                  <a:lnTo>
                    <a:pt x="0" y="113"/>
                  </a:lnTo>
                  <a:lnTo>
                    <a:pt x="57" y="113"/>
                  </a:lnTo>
                  <a:lnTo>
                    <a:pt x="57" y="226"/>
                  </a:lnTo>
                  <a:lnTo>
                    <a:pt x="114" y="226"/>
                  </a:lnTo>
                  <a:lnTo>
                    <a:pt x="114" y="340"/>
                  </a:lnTo>
                  <a:lnTo>
                    <a:pt x="57" y="340"/>
                  </a:lnTo>
                  <a:lnTo>
                    <a:pt x="57" y="397"/>
                  </a:lnTo>
                  <a:lnTo>
                    <a:pt x="0" y="397"/>
                  </a:lnTo>
                  <a:lnTo>
                    <a:pt x="0" y="453"/>
                  </a:lnTo>
                  <a:lnTo>
                    <a:pt x="57" y="453"/>
                  </a:lnTo>
                  <a:lnTo>
                    <a:pt x="57" y="510"/>
                  </a:lnTo>
                  <a:lnTo>
                    <a:pt x="114" y="510"/>
                  </a:lnTo>
                  <a:lnTo>
                    <a:pt x="114" y="567"/>
                  </a:lnTo>
                  <a:lnTo>
                    <a:pt x="227" y="567"/>
                  </a:lnTo>
                  <a:lnTo>
                    <a:pt x="227" y="510"/>
                  </a:lnTo>
                  <a:lnTo>
                    <a:pt x="284" y="510"/>
                  </a:lnTo>
                  <a:lnTo>
                    <a:pt x="284" y="453"/>
                  </a:lnTo>
                  <a:lnTo>
                    <a:pt x="397" y="453"/>
                  </a:lnTo>
                  <a:lnTo>
                    <a:pt x="397" y="397"/>
                  </a:lnTo>
                  <a:lnTo>
                    <a:pt x="454" y="397"/>
                  </a:lnTo>
                  <a:lnTo>
                    <a:pt x="454" y="340"/>
                  </a:lnTo>
                  <a:lnTo>
                    <a:pt x="397" y="340"/>
                  </a:lnTo>
                  <a:lnTo>
                    <a:pt x="397" y="283"/>
                  </a:lnTo>
                  <a:lnTo>
                    <a:pt x="454" y="283"/>
                  </a:lnTo>
                  <a:lnTo>
                    <a:pt x="454" y="226"/>
                  </a:lnTo>
                  <a:lnTo>
                    <a:pt x="511" y="226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0" name="Freeform 325">
              <a:extLst>
                <a:ext uri="{FF2B5EF4-FFF2-40B4-BE49-F238E27FC236}">
                  <a16:creationId xmlns:a16="http://schemas.microsoft.com/office/drawing/2014/main" id="{7787A466-CFE0-4CC3-9CD6-2F09121A8E1B}"/>
                </a:ext>
              </a:extLst>
            </p:cNvPr>
            <p:cNvSpPr>
              <a:spLocks/>
            </p:cNvSpPr>
            <p:nvPr/>
          </p:nvSpPr>
          <p:spPr bwMode="auto">
            <a:xfrm>
              <a:off x="2967" y="2331"/>
              <a:ext cx="454" cy="850"/>
            </a:xfrm>
            <a:custGeom>
              <a:avLst/>
              <a:gdLst>
                <a:gd name="T0" fmla="*/ 397 w 454"/>
                <a:gd name="T1" fmla="*/ 0 h 850"/>
                <a:gd name="T2" fmla="*/ 397 w 454"/>
                <a:gd name="T3" fmla="*/ 340 h 850"/>
                <a:gd name="T4" fmla="*/ 341 w 454"/>
                <a:gd name="T5" fmla="*/ 340 h 850"/>
                <a:gd name="T6" fmla="*/ 341 w 454"/>
                <a:gd name="T7" fmla="*/ 454 h 850"/>
                <a:gd name="T8" fmla="*/ 397 w 454"/>
                <a:gd name="T9" fmla="*/ 454 h 850"/>
                <a:gd name="T10" fmla="*/ 397 w 454"/>
                <a:gd name="T11" fmla="*/ 680 h 850"/>
                <a:gd name="T12" fmla="*/ 454 w 454"/>
                <a:gd name="T13" fmla="*/ 680 h 850"/>
                <a:gd name="T14" fmla="*/ 454 w 454"/>
                <a:gd name="T15" fmla="*/ 737 h 850"/>
                <a:gd name="T16" fmla="*/ 397 w 454"/>
                <a:gd name="T17" fmla="*/ 737 h 850"/>
                <a:gd name="T18" fmla="*/ 397 w 454"/>
                <a:gd name="T19" fmla="*/ 794 h 850"/>
                <a:gd name="T20" fmla="*/ 341 w 454"/>
                <a:gd name="T21" fmla="*/ 794 h 850"/>
                <a:gd name="T22" fmla="*/ 341 w 454"/>
                <a:gd name="T23" fmla="*/ 850 h 850"/>
                <a:gd name="T24" fmla="*/ 284 w 454"/>
                <a:gd name="T25" fmla="*/ 850 h 850"/>
                <a:gd name="T26" fmla="*/ 284 w 454"/>
                <a:gd name="T27" fmla="*/ 794 h 850"/>
                <a:gd name="T28" fmla="*/ 227 w 454"/>
                <a:gd name="T29" fmla="*/ 794 h 850"/>
                <a:gd name="T30" fmla="*/ 227 w 454"/>
                <a:gd name="T31" fmla="*/ 737 h 850"/>
                <a:gd name="T32" fmla="*/ 170 w 454"/>
                <a:gd name="T33" fmla="*/ 737 h 850"/>
                <a:gd name="T34" fmla="*/ 170 w 454"/>
                <a:gd name="T35" fmla="*/ 794 h 850"/>
                <a:gd name="T36" fmla="*/ 57 w 454"/>
                <a:gd name="T37" fmla="*/ 794 h 850"/>
                <a:gd name="T38" fmla="*/ 57 w 454"/>
                <a:gd name="T39" fmla="*/ 737 h 850"/>
                <a:gd name="T40" fmla="*/ 114 w 454"/>
                <a:gd name="T41" fmla="*/ 737 h 850"/>
                <a:gd name="T42" fmla="*/ 114 w 454"/>
                <a:gd name="T43" fmla="*/ 624 h 850"/>
                <a:gd name="T44" fmla="*/ 0 w 454"/>
                <a:gd name="T45" fmla="*/ 624 h 850"/>
                <a:gd name="T46" fmla="*/ 0 w 454"/>
                <a:gd name="T47" fmla="*/ 510 h 850"/>
                <a:gd name="T48" fmla="*/ 57 w 454"/>
                <a:gd name="T49" fmla="*/ 510 h 850"/>
                <a:gd name="T50" fmla="*/ 57 w 454"/>
                <a:gd name="T51" fmla="*/ 340 h 850"/>
                <a:gd name="T52" fmla="*/ 0 w 454"/>
                <a:gd name="T53" fmla="*/ 340 h 850"/>
                <a:gd name="T54" fmla="*/ 0 w 454"/>
                <a:gd name="T55" fmla="*/ 283 h 850"/>
                <a:gd name="T56" fmla="*/ 57 w 454"/>
                <a:gd name="T57" fmla="*/ 283 h 850"/>
                <a:gd name="T58" fmla="*/ 57 w 454"/>
                <a:gd name="T59" fmla="*/ 227 h 850"/>
                <a:gd name="T60" fmla="*/ 114 w 454"/>
                <a:gd name="T61" fmla="*/ 227 h 850"/>
                <a:gd name="T62" fmla="*/ 114 w 454"/>
                <a:gd name="T63" fmla="*/ 113 h 850"/>
                <a:gd name="T64" fmla="*/ 284 w 454"/>
                <a:gd name="T65" fmla="*/ 113 h 850"/>
                <a:gd name="T66" fmla="*/ 284 w 454"/>
                <a:gd name="T67" fmla="*/ 0 h 850"/>
                <a:gd name="T68" fmla="*/ 397 w 454"/>
                <a:gd name="T69" fmla="*/ 0 h 8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454" h="850">
                  <a:moveTo>
                    <a:pt x="397" y="0"/>
                  </a:moveTo>
                  <a:lnTo>
                    <a:pt x="397" y="340"/>
                  </a:lnTo>
                  <a:lnTo>
                    <a:pt x="341" y="340"/>
                  </a:lnTo>
                  <a:lnTo>
                    <a:pt x="341" y="454"/>
                  </a:lnTo>
                  <a:lnTo>
                    <a:pt x="397" y="454"/>
                  </a:lnTo>
                  <a:lnTo>
                    <a:pt x="397" y="680"/>
                  </a:lnTo>
                  <a:lnTo>
                    <a:pt x="454" y="680"/>
                  </a:lnTo>
                  <a:lnTo>
                    <a:pt x="454" y="737"/>
                  </a:lnTo>
                  <a:lnTo>
                    <a:pt x="397" y="737"/>
                  </a:lnTo>
                  <a:lnTo>
                    <a:pt x="397" y="794"/>
                  </a:lnTo>
                  <a:lnTo>
                    <a:pt x="341" y="794"/>
                  </a:lnTo>
                  <a:lnTo>
                    <a:pt x="341" y="850"/>
                  </a:lnTo>
                  <a:lnTo>
                    <a:pt x="284" y="850"/>
                  </a:lnTo>
                  <a:lnTo>
                    <a:pt x="284" y="794"/>
                  </a:lnTo>
                  <a:lnTo>
                    <a:pt x="227" y="794"/>
                  </a:lnTo>
                  <a:lnTo>
                    <a:pt x="227" y="737"/>
                  </a:lnTo>
                  <a:lnTo>
                    <a:pt x="170" y="737"/>
                  </a:lnTo>
                  <a:lnTo>
                    <a:pt x="170" y="794"/>
                  </a:lnTo>
                  <a:lnTo>
                    <a:pt x="57" y="794"/>
                  </a:lnTo>
                  <a:lnTo>
                    <a:pt x="57" y="737"/>
                  </a:lnTo>
                  <a:lnTo>
                    <a:pt x="114" y="737"/>
                  </a:lnTo>
                  <a:lnTo>
                    <a:pt x="114" y="624"/>
                  </a:lnTo>
                  <a:lnTo>
                    <a:pt x="0" y="624"/>
                  </a:lnTo>
                  <a:lnTo>
                    <a:pt x="0" y="510"/>
                  </a:lnTo>
                  <a:lnTo>
                    <a:pt x="57" y="510"/>
                  </a:lnTo>
                  <a:lnTo>
                    <a:pt x="57" y="340"/>
                  </a:lnTo>
                  <a:lnTo>
                    <a:pt x="0" y="340"/>
                  </a:lnTo>
                  <a:lnTo>
                    <a:pt x="0" y="283"/>
                  </a:lnTo>
                  <a:lnTo>
                    <a:pt x="57" y="283"/>
                  </a:lnTo>
                  <a:lnTo>
                    <a:pt x="57" y="227"/>
                  </a:lnTo>
                  <a:lnTo>
                    <a:pt x="114" y="227"/>
                  </a:lnTo>
                  <a:lnTo>
                    <a:pt x="114" y="113"/>
                  </a:lnTo>
                  <a:lnTo>
                    <a:pt x="284" y="113"/>
                  </a:lnTo>
                  <a:lnTo>
                    <a:pt x="284" y="0"/>
                  </a:lnTo>
                  <a:lnTo>
                    <a:pt x="397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</p:grpSp>
      <p:sp>
        <p:nvSpPr>
          <p:cNvPr id="121" name="テキスト ボックス 120">
            <a:extLst>
              <a:ext uri="{FF2B5EF4-FFF2-40B4-BE49-F238E27FC236}">
                <a16:creationId xmlns:a16="http://schemas.microsoft.com/office/drawing/2014/main" id="{61063BD4-2BB9-4C4B-8C16-2D639D77166A}"/>
              </a:ext>
            </a:extLst>
          </p:cNvPr>
          <p:cNvSpPr txBox="1"/>
          <p:nvPr/>
        </p:nvSpPr>
        <p:spPr>
          <a:xfrm>
            <a:off x="1612618" y="7518403"/>
            <a:ext cx="723275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熊本市</a:t>
            </a:r>
          </a:p>
        </p:txBody>
      </p:sp>
      <p:grpSp>
        <p:nvGrpSpPr>
          <p:cNvPr id="70" name="グループ化 69">
            <a:extLst>
              <a:ext uri="{FF2B5EF4-FFF2-40B4-BE49-F238E27FC236}">
                <a16:creationId xmlns:a16="http://schemas.microsoft.com/office/drawing/2014/main" id="{4F8C7815-9538-4D16-B9D5-FFDD641EA1F0}"/>
              </a:ext>
            </a:extLst>
          </p:cNvPr>
          <p:cNvGrpSpPr/>
          <p:nvPr/>
        </p:nvGrpSpPr>
        <p:grpSpPr>
          <a:xfrm>
            <a:off x="2965835" y="306847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71" name="四角形: 上の 2 つの角を丸める 70">
              <a:extLst>
                <a:ext uri="{FF2B5EF4-FFF2-40B4-BE49-F238E27FC236}">
                  <a16:creationId xmlns:a16="http://schemas.microsoft.com/office/drawing/2014/main" id="{54C7C45A-3143-444C-ACA1-D96670F0DCC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熊本市</a:t>
              </a:r>
            </a:p>
          </p:txBody>
        </p:sp>
        <p:sp>
          <p:nvSpPr>
            <p:cNvPr id="72" name="四角形: 上の 2 つの角を丸める 71">
              <a:extLst>
                <a:ext uri="{FF2B5EF4-FFF2-40B4-BE49-F238E27FC236}">
                  <a16:creationId xmlns:a16="http://schemas.microsoft.com/office/drawing/2014/main" id="{3670641E-4375-44AD-9545-19152AE532F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73" name="グループ化 72">
            <a:extLst>
              <a:ext uri="{FF2B5EF4-FFF2-40B4-BE49-F238E27FC236}">
                <a16:creationId xmlns:a16="http://schemas.microsoft.com/office/drawing/2014/main" id="{77F8E596-12E0-4134-A776-13677E23306B}"/>
              </a:ext>
            </a:extLst>
          </p:cNvPr>
          <p:cNvGrpSpPr/>
          <p:nvPr/>
        </p:nvGrpSpPr>
        <p:grpSpPr>
          <a:xfrm>
            <a:off x="717737" y="7428450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74" name="四角形: 上の 2 つの角を丸める 73">
              <a:extLst>
                <a:ext uri="{FF2B5EF4-FFF2-40B4-BE49-F238E27FC236}">
                  <a16:creationId xmlns:a16="http://schemas.microsoft.com/office/drawing/2014/main" id="{DCB8971E-782E-4BCF-AA46-B8D5AA811EE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北区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75" name="四角形: 上の 2 つの角を丸める 74">
              <a:extLst>
                <a:ext uri="{FF2B5EF4-FFF2-40B4-BE49-F238E27FC236}">
                  <a16:creationId xmlns:a16="http://schemas.microsoft.com/office/drawing/2014/main" id="{4034C64A-1808-471B-A594-51A5090E3E3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76" name="グループ化 75">
            <a:extLst>
              <a:ext uri="{FF2B5EF4-FFF2-40B4-BE49-F238E27FC236}">
                <a16:creationId xmlns:a16="http://schemas.microsoft.com/office/drawing/2014/main" id="{878FE733-0CA3-48E0-B724-ACB1C80590C1}"/>
              </a:ext>
            </a:extLst>
          </p:cNvPr>
          <p:cNvGrpSpPr/>
          <p:nvPr/>
        </p:nvGrpSpPr>
        <p:grpSpPr>
          <a:xfrm>
            <a:off x="351977" y="8050767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77" name="四角形: 上の 2 つの角を丸める 76">
              <a:extLst>
                <a:ext uri="{FF2B5EF4-FFF2-40B4-BE49-F238E27FC236}">
                  <a16:creationId xmlns:a16="http://schemas.microsoft.com/office/drawing/2014/main" id="{1923D67F-E370-4B4C-BACA-CEE8EA9E9D7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西区</a:t>
              </a:r>
            </a:p>
          </p:txBody>
        </p:sp>
        <p:sp>
          <p:nvSpPr>
            <p:cNvPr id="78" name="四角形: 上の 2 つの角を丸める 77">
              <a:extLst>
                <a:ext uri="{FF2B5EF4-FFF2-40B4-BE49-F238E27FC236}">
                  <a16:creationId xmlns:a16="http://schemas.microsoft.com/office/drawing/2014/main" id="{D678F200-4192-416D-A75F-D3ED76BA976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79" name="グループ化 78">
            <a:extLst>
              <a:ext uri="{FF2B5EF4-FFF2-40B4-BE49-F238E27FC236}">
                <a16:creationId xmlns:a16="http://schemas.microsoft.com/office/drawing/2014/main" id="{A21E92AD-4165-413B-9BB7-AE54A2F55CA2}"/>
              </a:ext>
            </a:extLst>
          </p:cNvPr>
          <p:cNvGrpSpPr/>
          <p:nvPr/>
        </p:nvGrpSpPr>
        <p:grpSpPr>
          <a:xfrm>
            <a:off x="1412681" y="8050767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80" name="四角形: 上の 2 つの角を丸める 79">
              <a:extLst>
                <a:ext uri="{FF2B5EF4-FFF2-40B4-BE49-F238E27FC236}">
                  <a16:creationId xmlns:a16="http://schemas.microsoft.com/office/drawing/2014/main" id="{5FBFB931-5F71-4E3D-9022-5F8D4FE0E98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東区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81" name="四角形: 上の 2 つの角を丸める 80">
              <a:extLst>
                <a:ext uri="{FF2B5EF4-FFF2-40B4-BE49-F238E27FC236}">
                  <a16:creationId xmlns:a16="http://schemas.microsoft.com/office/drawing/2014/main" id="{ABF57C37-504C-4DB3-9C31-BD5D724F79A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82" name="グループ化 81">
            <a:extLst>
              <a:ext uri="{FF2B5EF4-FFF2-40B4-BE49-F238E27FC236}">
                <a16:creationId xmlns:a16="http://schemas.microsoft.com/office/drawing/2014/main" id="{E1214774-0DAE-413A-85D8-609E210A5D88}"/>
              </a:ext>
            </a:extLst>
          </p:cNvPr>
          <p:cNvGrpSpPr/>
          <p:nvPr/>
        </p:nvGrpSpPr>
        <p:grpSpPr>
          <a:xfrm>
            <a:off x="1181691" y="858721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83" name="四角形: 上の 2 つの角を丸める 82">
              <a:extLst>
                <a:ext uri="{FF2B5EF4-FFF2-40B4-BE49-F238E27FC236}">
                  <a16:creationId xmlns:a16="http://schemas.microsoft.com/office/drawing/2014/main" id="{18E39F4F-440F-47F8-824D-B0BCF729A27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中央区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84" name="四角形: 上の 2 つの角を丸める 83">
              <a:extLst>
                <a:ext uri="{FF2B5EF4-FFF2-40B4-BE49-F238E27FC236}">
                  <a16:creationId xmlns:a16="http://schemas.microsoft.com/office/drawing/2014/main" id="{628A2063-ED6C-4860-AA66-862023DFD5A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85" name="グループ化 84">
            <a:extLst>
              <a:ext uri="{FF2B5EF4-FFF2-40B4-BE49-F238E27FC236}">
                <a16:creationId xmlns:a16="http://schemas.microsoft.com/office/drawing/2014/main" id="{B56FE9A7-6DB1-422C-8A12-08698CA6A714}"/>
              </a:ext>
            </a:extLst>
          </p:cNvPr>
          <p:cNvGrpSpPr/>
          <p:nvPr/>
        </p:nvGrpSpPr>
        <p:grpSpPr>
          <a:xfrm>
            <a:off x="692681" y="913724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86" name="四角形: 上の 2 つの角を丸める 85">
              <a:extLst>
                <a:ext uri="{FF2B5EF4-FFF2-40B4-BE49-F238E27FC236}">
                  <a16:creationId xmlns:a16="http://schemas.microsoft.com/office/drawing/2014/main" id="{D9B71610-56CA-46EA-905E-DCC071E1C8C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南区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87" name="四角形: 上の 2 つの角を丸める 86">
              <a:extLst>
                <a:ext uri="{FF2B5EF4-FFF2-40B4-BE49-F238E27FC236}">
                  <a16:creationId xmlns:a16="http://schemas.microsoft.com/office/drawing/2014/main" id="{EA8A3770-6A9F-4012-ACFE-92FAFA046E3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88" name="グループ化 87">
            <a:extLst>
              <a:ext uri="{FF2B5EF4-FFF2-40B4-BE49-F238E27FC236}">
                <a16:creationId xmlns:a16="http://schemas.microsoft.com/office/drawing/2014/main" id="{E0D22351-6C01-4ABE-A591-3AF346B0FFE2}"/>
              </a:ext>
            </a:extLst>
          </p:cNvPr>
          <p:cNvGrpSpPr/>
          <p:nvPr/>
        </p:nvGrpSpPr>
        <p:grpSpPr>
          <a:xfrm>
            <a:off x="3660542" y="121049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89" name="四角形: 上の 2 つの角を丸める 88">
              <a:extLst>
                <a:ext uri="{FF2B5EF4-FFF2-40B4-BE49-F238E27FC236}">
                  <a16:creationId xmlns:a16="http://schemas.microsoft.com/office/drawing/2014/main" id="{4220F156-3E2A-4358-AAC4-8FFC56F8A31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山鹿市</a:t>
              </a:r>
            </a:p>
          </p:txBody>
        </p:sp>
        <p:sp>
          <p:nvSpPr>
            <p:cNvPr id="90" name="四角形: 上の 2 つの角を丸める 89">
              <a:extLst>
                <a:ext uri="{FF2B5EF4-FFF2-40B4-BE49-F238E27FC236}">
                  <a16:creationId xmlns:a16="http://schemas.microsoft.com/office/drawing/2014/main" id="{08D0B1C3-9245-477E-BD3F-4B2FCCD8B7C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91" name="グループ化 90">
            <a:extLst>
              <a:ext uri="{FF2B5EF4-FFF2-40B4-BE49-F238E27FC236}">
                <a16:creationId xmlns:a16="http://schemas.microsoft.com/office/drawing/2014/main" id="{A885E6B6-0AAE-4FBF-9651-9C1F1B724B1C}"/>
              </a:ext>
            </a:extLst>
          </p:cNvPr>
          <p:cNvGrpSpPr/>
          <p:nvPr/>
        </p:nvGrpSpPr>
        <p:grpSpPr>
          <a:xfrm>
            <a:off x="2890922" y="129431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92" name="四角形: 上の 2 つの角を丸める 91">
              <a:extLst>
                <a:ext uri="{FF2B5EF4-FFF2-40B4-BE49-F238E27FC236}">
                  <a16:creationId xmlns:a16="http://schemas.microsoft.com/office/drawing/2014/main" id="{CAE92958-F738-486E-86C4-BAB5BB1711C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和水町</a:t>
              </a:r>
            </a:p>
          </p:txBody>
        </p:sp>
        <p:sp>
          <p:nvSpPr>
            <p:cNvPr id="93" name="四角形: 上の 2 つの角を丸める 92">
              <a:extLst>
                <a:ext uri="{FF2B5EF4-FFF2-40B4-BE49-F238E27FC236}">
                  <a16:creationId xmlns:a16="http://schemas.microsoft.com/office/drawing/2014/main" id="{32773F1F-221B-4B6E-B84B-19C64F4379A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94" name="グループ化 93">
            <a:extLst>
              <a:ext uri="{FF2B5EF4-FFF2-40B4-BE49-F238E27FC236}">
                <a16:creationId xmlns:a16="http://schemas.microsoft.com/office/drawing/2014/main" id="{CC6E601D-6387-4FDF-B5BB-9BFAB8F39C8D}"/>
              </a:ext>
            </a:extLst>
          </p:cNvPr>
          <p:cNvGrpSpPr/>
          <p:nvPr/>
        </p:nvGrpSpPr>
        <p:grpSpPr>
          <a:xfrm>
            <a:off x="2106062" y="153815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95" name="四角形: 上の 2 つの角を丸める 94">
              <a:extLst>
                <a:ext uri="{FF2B5EF4-FFF2-40B4-BE49-F238E27FC236}">
                  <a16:creationId xmlns:a16="http://schemas.microsoft.com/office/drawing/2014/main" id="{7B42B73A-13AC-4776-9BBF-D9FC1224F43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南関町</a:t>
              </a:r>
            </a:p>
          </p:txBody>
        </p:sp>
        <p:sp>
          <p:nvSpPr>
            <p:cNvPr id="96" name="四角形: 上の 2 つの角を丸める 95">
              <a:extLst>
                <a:ext uri="{FF2B5EF4-FFF2-40B4-BE49-F238E27FC236}">
                  <a16:creationId xmlns:a16="http://schemas.microsoft.com/office/drawing/2014/main" id="{FE7A62E0-C1B3-44C8-BD39-E1E5799281F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97" name="グループ化 96">
            <a:extLst>
              <a:ext uri="{FF2B5EF4-FFF2-40B4-BE49-F238E27FC236}">
                <a16:creationId xmlns:a16="http://schemas.microsoft.com/office/drawing/2014/main" id="{F13CC039-081D-485C-B86C-D052781A01CC}"/>
              </a:ext>
            </a:extLst>
          </p:cNvPr>
          <p:cNvGrpSpPr/>
          <p:nvPr/>
        </p:nvGrpSpPr>
        <p:grpSpPr>
          <a:xfrm>
            <a:off x="5161682" y="94379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98" name="四角形: 上の 2 つの角を丸める 97">
              <a:extLst>
                <a:ext uri="{FF2B5EF4-FFF2-40B4-BE49-F238E27FC236}">
                  <a16:creationId xmlns:a16="http://schemas.microsoft.com/office/drawing/2014/main" id="{ECD87FAA-8F89-44BB-AFB3-143B7156E2C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小国町</a:t>
              </a:r>
            </a:p>
          </p:txBody>
        </p:sp>
        <p:sp>
          <p:nvSpPr>
            <p:cNvPr id="99" name="四角形: 上の 2 つの角を丸める 98">
              <a:extLst>
                <a:ext uri="{FF2B5EF4-FFF2-40B4-BE49-F238E27FC236}">
                  <a16:creationId xmlns:a16="http://schemas.microsoft.com/office/drawing/2014/main" id="{22F06D68-E254-42E8-B1B0-01A4736A3EA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00" name="グループ化 99">
            <a:extLst>
              <a:ext uri="{FF2B5EF4-FFF2-40B4-BE49-F238E27FC236}">
                <a16:creationId xmlns:a16="http://schemas.microsoft.com/office/drawing/2014/main" id="{7787834B-CEBE-492A-A2A1-9ED51D355DBA}"/>
              </a:ext>
            </a:extLst>
          </p:cNvPr>
          <p:cNvGrpSpPr/>
          <p:nvPr/>
        </p:nvGrpSpPr>
        <p:grpSpPr>
          <a:xfrm>
            <a:off x="5161682" y="140861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01" name="四角形: 上の 2 つの角を丸める 100">
              <a:extLst>
                <a:ext uri="{FF2B5EF4-FFF2-40B4-BE49-F238E27FC236}">
                  <a16:creationId xmlns:a16="http://schemas.microsoft.com/office/drawing/2014/main" id="{77A570B1-D700-488E-B065-FF73E84CAE5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南小国町</a:t>
              </a:r>
            </a:p>
          </p:txBody>
        </p:sp>
        <p:sp>
          <p:nvSpPr>
            <p:cNvPr id="102" name="四角形: 上の 2 つの角を丸める 101">
              <a:extLst>
                <a:ext uri="{FF2B5EF4-FFF2-40B4-BE49-F238E27FC236}">
                  <a16:creationId xmlns:a16="http://schemas.microsoft.com/office/drawing/2014/main" id="{F975685C-E40C-4CA0-A088-8D5F67E8C61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03" name="グループ化 102">
            <a:extLst>
              <a:ext uri="{FF2B5EF4-FFF2-40B4-BE49-F238E27FC236}">
                <a16:creationId xmlns:a16="http://schemas.microsoft.com/office/drawing/2014/main" id="{F556D9ED-436D-44A8-8957-6C6938BB50AD}"/>
              </a:ext>
            </a:extLst>
          </p:cNvPr>
          <p:cNvGrpSpPr/>
          <p:nvPr/>
        </p:nvGrpSpPr>
        <p:grpSpPr>
          <a:xfrm>
            <a:off x="5407688" y="211668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04" name="四角形: 上の 2 つの角を丸める 103">
              <a:extLst>
                <a:ext uri="{FF2B5EF4-FFF2-40B4-BE49-F238E27FC236}">
                  <a16:creationId xmlns:a16="http://schemas.microsoft.com/office/drawing/2014/main" id="{A2FC5B23-F63F-4210-B3A1-182238189BF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阿蘇市</a:t>
              </a:r>
            </a:p>
          </p:txBody>
        </p:sp>
        <p:sp>
          <p:nvSpPr>
            <p:cNvPr id="105" name="四角形: 上の 2 つの角を丸める 104">
              <a:extLst>
                <a:ext uri="{FF2B5EF4-FFF2-40B4-BE49-F238E27FC236}">
                  <a16:creationId xmlns:a16="http://schemas.microsoft.com/office/drawing/2014/main" id="{66C565C6-B9D1-4011-98D1-923C2624D00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06" name="グループ化 105">
            <a:extLst>
              <a:ext uri="{FF2B5EF4-FFF2-40B4-BE49-F238E27FC236}">
                <a16:creationId xmlns:a16="http://schemas.microsoft.com/office/drawing/2014/main" id="{64D55BAE-E8C0-4BC8-97B4-65246DD944AD}"/>
              </a:ext>
            </a:extLst>
          </p:cNvPr>
          <p:cNvGrpSpPr/>
          <p:nvPr/>
        </p:nvGrpSpPr>
        <p:grpSpPr>
          <a:xfrm>
            <a:off x="6030800" y="164753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07" name="四角形: 上の 2 つの角を丸める 106">
              <a:extLst>
                <a:ext uri="{FF2B5EF4-FFF2-40B4-BE49-F238E27FC236}">
                  <a16:creationId xmlns:a16="http://schemas.microsoft.com/office/drawing/2014/main" id="{1D8CFA3E-705D-4F65-839D-840A986AE52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産山村</a:t>
              </a:r>
            </a:p>
          </p:txBody>
        </p:sp>
        <p:sp>
          <p:nvSpPr>
            <p:cNvPr id="108" name="四角形: 上の 2 つの角を丸める 107">
              <a:extLst>
                <a:ext uri="{FF2B5EF4-FFF2-40B4-BE49-F238E27FC236}">
                  <a16:creationId xmlns:a16="http://schemas.microsoft.com/office/drawing/2014/main" id="{EA7DFA90-98AB-4292-84B5-46A9FC261D4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09" name="グループ化 108">
            <a:extLst>
              <a:ext uri="{FF2B5EF4-FFF2-40B4-BE49-F238E27FC236}">
                <a16:creationId xmlns:a16="http://schemas.microsoft.com/office/drawing/2014/main" id="{7A7F8A3F-1341-487A-A27A-D310E2776FBD}"/>
              </a:ext>
            </a:extLst>
          </p:cNvPr>
          <p:cNvGrpSpPr/>
          <p:nvPr/>
        </p:nvGrpSpPr>
        <p:grpSpPr>
          <a:xfrm>
            <a:off x="6056484" y="260495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10" name="四角形: 上の 2 つの角を丸める 109">
              <a:extLst>
                <a:ext uri="{FF2B5EF4-FFF2-40B4-BE49-F238E27FC236}">
                  <a16:creationId xmlns:a16="http://schemas.microsoft.com/office/drawing/2014/main" id="{46BBAE81-A318-4C32-94FE-C9AA4419EAA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高森町</a:t>
              </a:r>
            </a:p>
          </p:txBody>
        </p:sp>
        <p:sp>
          <p:nvSpPr>
            <p:cNvPr id="111" name="四角形: 上の 2 つの角を丸める 110">
              <a:extLst>
                <a:ext uri="{FF2B5EF4-FFF2-40B4-BE49-F238E27FC236}">
                  <a16:creationId xmlns:a16="http://schemas.microsoft.com/office/drawing/2014/main" id="{08076D03-125F-4978-80A2-970C4DC2CEC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22" name="グループ化 121">
            <a:extLst>
              <a:ext uri="{FF2B5EF4-FFF2-40B4-BE49-F238E27FC236}">
                <a16:creationId xmlns:a16="http://schemas.microsoft.com/office/drawing/2014/main" id="{D23BDF2E-2397-426F-A137-C27166405B5B}"/>
              </a:ext>
            </a:extLst>
          </p:cNvPr>
          <p:cNvGrpSpPr/>
          <p:nvPr/>
        </p:nvGrpSpPr>
        <p:grpSpPr>
          <a:xfrm>
            <a:off x="5293957" y="284879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23" name="四角形: 上の 2 つの角を丸める 122">
              <a:extLst>
                <a:ext uri="{FF2B5EF4-FFF2-40B4-BE49-F238E27FC236}">
                  <a16:creationId xmlns:a16="http://schemas.microsoft.com/office/drawing/2014/main" id="{C3425414-29E5-4A15-B38D-274D48CE3CE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南阿蘇村</a:t>
              </a:r>
            </a:p>
          </p:txBody>
        </p:sp>
        <p:sp>
          <p:nvSpPr>
            <p:cNvPr id="124" name="四角形: 上の 2 つの角を丸める 123">
              <a:extLst>
                <a:ext uri="{FF2B5EF4-FFF2-40B4-BE49-F238E27FC236}">
                  <a16:creationId xmlns:a16="http://schemas.microsoft.com/office/drawing/2014/main" id="{EB7EAD31-8865-408D-ADA0-CBC0C1D3C2A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25" name="グループ化 124">
            <a:extLst>
              <a:ext uri="{FF2B5EF4-FFF2-40B4-BE49-F238E27FC236}">
                <a16:creationId xmlns:a16="http://schemas.microsoft.com/office/drawing/2014/main" id="{834F0DF3-B6D7-45E7-8475-34B46BF5EB40}"/>
              </a:ext>
            </a:extLst>
          </p:cNvPr>
          <p:cNvGrpSpPr/>
          <p:nvPr/>
        </p:nvGrpSpPr>
        <p:grpSpPr>
          <a:xfrm>
            <a:off x="5357277" y="363987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26" name="四角形: 上の 2 つの角を丸める 125">
              <a:extLst>
                <a:ext uri="{FF2B5EF4-FFF2-40B4-BE49-F238E27FC236}">
                  <a16:creationId xmlns:a16="http://schemas.microsoft.com/office/drawing/2014/main" id="{6512E0D7-5177-4711-91E6-D972591BC6E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山都町</a:t>
              </a:r>
            </a:p>
          </p:txBody>
        </p:sp>
        <p:sp>
          <p:nvSpPr>
            <p:cNvPr id="127" name="四角形: 上の 2 つの角を丸める 126">
              <a:extLst>
                <a:ext uri="{FF2B5EF4-FFF2-40B4-BE49-F238E27FC236}">
                  <a16:creationId xmlns:a16="http://schemas.microsoft.com/office/drawing/2014/main" id="{FF1D15A0-F15A-4E3A-ADE6-CF742BD14F7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28" name="グループ化 127">
            <a:extLst>
              <a:ext uri="{FF2B5EF4-FFF2-40B4-BE49-F238E27FC236}">
                <a16:creationId xmlns:a16="http://schemas.microsoft.com/office/drawing/2014/main" id="{557A604C-42FA-4EB9-A3AC-D00042A10FBE}"/>
              </a:ext>
            </a:extLst>
          </p:cNvPr>
          <p:cNvGrpSpPr/>
          <p:nvPr/>
        </p:nvGrpSpPr>
        <p:grpSpPr>
          <a:xfrm>
            <a:off x="178202" y="474617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29" name="四角形: 上の 2 つの角を丸める 128">
              <a:extLst>
                <a:ext uri="{FF2B5EF4-FFF2-40B4-BE49-F238E27FC236}">
                  <a16:creationId xmlns:a16="http://schemas.microsoft.com/office/drawing/2014/main" id="{DA430A8A-0814-46B9-81FB-6DA588F1BAD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苓北町</a:t>
              </a:r>
            </a:p>
          </p:txBody>
        </p:sp>
        <p:sp>
          <p:nvSpPr>
            <p:cNvPr id="130" name="四角形: 上の 2 つの角を丸める 129">
              <a:extLst>
                <a:ext uri="{FF2B5EF4-FFF2-40B4-BE49-F238E27FC236}">
                  <a16:creationId xmlns:a16="http://schemas.microsoft.com/office/drawing/2014/main" id="{43E762EA-8869-4414-A761-EE6A37DCC7A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31" name="グループ化 130">
            <a:extLst>
              <a:ext uri="{FF2B5EF4-FFF2-40B4-BE49-F238E27FC236}">
                <a16:creationId xmlns:a16="http://schemas.microsoft.com/office/drawing/2014/main" id="{786D9314-1B42-4603-886C-9695E3960996}"/>
              </a:ext>
            </a:extLst>
          </p:cNvPr>
          <p:cNvGrpSpPr/>
          <p:nvPr/>
        </p:nvGrpSpPr>
        <p:grpSpPr>
          <a:xfrm>
            <a:off x="1999382" y="497477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32" name="四角形: 上の 2 つの角を丸める 131">
              <a:extLst>
                <a:ext uri="{FF2B5EF4-FFF2-40B4-BE49-F238E27FC236}">
                  <a16:creationId xmlns:a16="http://schemas.microsoft.com/office/drawing/2014/main" id="{C7D3D559-77A6-413B-8B5D-E91CD95D2B6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上天草市</a:t>
              </a:r>
            </a:p>
          </p:txBody>
        </p:sp>
        <p:sp>
          <p:nvSpPr>
            <p:cNvPr id="133" name="四角形: 上の 2 つの角を丸める 132">
              <a:extLst>
                <a:ext uri="{FF2B5EF4-FFF2-40B4-BE49-F238E27FC236}">
                  <a16:creationId xmlns:a16="http://schemas.microsoft.com/office/drawing/2014/main" id="{858F7C3B-25FA-4AC9-8953-3949E56A67D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34" name="グループ化 133">
            <a:extLst>
              <a:ext uri="{FF2B5EF4-FFF2-40B4-BE49-F238E27FC236}">
                <a16:creationId xmlns:a16="http://schemas.microsoft.com/office/drawing/2014/main" id="{5FD135CA-A274-4577-9C6D-A6CEB2DE81C8}"/>
              </a:ext>
            </a:extLst>
          </p:cNvPr>
          <p:cNvGrpSpPr/>
          <p:nvPr/>
        </p:nvGrpSpPr>
        <p:grpSpPr>
          <a:xfrm>
            <a:off x="787802" y="543197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35" name="四角形: 上の 2 つの角を丸める 134">
              <a:extLst>
                <a:ext uri="{FF2B5EF4-FFF2-40B4-BE49-F238E27FC236}">
                  <a16:creationId xmlns:a16="http://schemas.microsoft.com/office/drawing/2014/main" id="{13DFC80D-8DD9-486B-B5E1-C1B0D632E95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天草市</a:t>
              </a:r>
            </a:p>
          </p:txBody>
        </p:sp>
        <p:sp>
          <p:nvSpPr>
            <p:cNvPr id="136" name="四角形: 上の 2 つの角を丸める 135">
              <a:extLst>
                <a:ext uri="{FF2B5EF4-FFF2-40B4-BE49-F238E27FC236}">
                  <a16:creationId xmlns:a16="http://schemas.microsoft.com/office/drawing/2014/main" id="{BA988411-275B-4D5C-B309-D21E869861C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37" name="グループ化 136">
            <a:extLst>
              <a:ext uri="{FF2B5EF4-FFF2-40B4-BE49-F238E27FC236}">
                <a16:creationId xmlns:a16="http://schemas.microsoft.com/office/drawing/2014/main" id="{517B6DB3-69A3-44D4-8477-1E4BEB0A30EF}"/>
              </a:ext>
            </a:extLst>
          </p:cNvPr>
          <p:cNvGrpSpPr/>
          <p:nvPr/>
        </p:nvGrpSpPr>
        <p:grpSpPr>
          <a:xfrm>
            <a:off x="1831742" y="202583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38" name="四角形: 上の 2 つの角を丸める 137">
              <a:extLst>
                <a:ext uri="{FF2B5EF4-FFF2-40B4-BE49-F238E27FC236}">
                  <a16:creationId xmlns:a16="http://schemas.microsoft.com/office/drawing/2014/main" id="{28F1092A-3DC3-4541-B773-76852E22800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荒尾市</a:t>
              </a:r>
            </a:p>
          </p:txBody>
        </p:sp>
        <p:sp>
          <p:nvSpPr>
            <p:cNvPr id="139" name="四角形: 上の 2 つの角を丸める 138">
              <a:extLst>
                <a:ext uri="{FF2B5EF4-FFF2-40B4-BE49-F238E27FC236}">
                  <a16:creationId xmlns:a16="http://schemas.microsoft.com/office/drawing/2014/main" id="{24394D2F-B692-43EB-B212-1C2B633F0F3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40" name="グループ化 139">
            <a:extLst>
              <a:ext uri="{FF2B5EF4-FFF2-40B4-BE49-F238E27FC236}">
                <a16:creationId xmlns:a16="http://schemas.microsoft.com/office/drawing/2014/main" id="{79652F1E-095E-4858-AD07-95F0F266D088}"/>
              </a:ext>
            </a:extLst>
          </p:cNvPr>
          <p:cNvGrpSpPr/>
          <p:nvPr/>
        </p:nvGrpSpPr>
        <p:grpSpPr>
          <a:xfrm>
            <a:off x="1450312" y="249065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41" name="四角形: 上の 2 つの角を丸める 140">
              <a:extLst>
                <a:ext uri="{FF2B5EF4-FFF2-40B4-BE49-F238E27FC236}">
                  <a16:creationId xmlns:a16="http://schemas.microsoft.com/office/drawing/2014/main" id="{69CE175A-3D03-47C0-BB5A-187EA50D367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長洲町</a:t>
              </a:r>
            </a:p>
          </p:txBody>
        </p:sp>
        <p:sp>
          <p:nvSpPr>
            <p:cNvPr id="142" name="四角形: 上の 2 つの角を丸める 141">
              <a:extLst>
                <a:ext uri="{FF2B5EF4-FFF2-40B4-BE49-F238E27FC236}">
                  <a16:creationId xmlns:a16="http://schemas.microsoft.com/office/drawing/2014/main" id="{012DBE5F-7094-4A09-8C8A-EB353700761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43" name="グループ化 142">
            <a:extLst>
              <a:ext uri="{FF2B5EF4-FFF2-40B4-BE49-F238E27FC236}">
                <a16:creationId xmlns:a16="http://schemas.microsoft.com/office/drawing/2014/main" id="{8A88535C-C9F3-45E9-8690-4584D64F5557}"/>
              </a:ext>
            </a:extLst>
          </p:cNvPr>
          <p:cNvGrpSpPr/>
          <p:nvPr/>
        </p:nvGrpSpPr>
        <p:grpSpPr>
          <a:xfrm>
            <a:off x="2212312" y="249065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44" name="四角形: 上の 2 つの角を丸める 143">
              <a:extLst>
                <a:ext uri="{FF2B5EF4-FFF2-40B4-BE49-F238E27FC236}">
                  <a16:creationId xmlns:a16="http://schemas.microsoft.com/office/drawing/2014/main" id="{BA749D72-9CD4-46DB-A788-DF871CF3B9D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玉名市</a:t>
              </a:r>
            </a:p>
          </p:txBody>
        </p:sp>
        <p:sp>
          <p:nvSpPr>
            <p:cNvPr id="145" name="四角形: 上の 2 つの角を丸める 144">
              <a:extLst>
                <a:ext uri="{FF2B5EF4-FFF2-40B4-BE49-F238E27FC236}">
                  <a16:creationId xmlns:a16="http://schemas.microsoft.com/office/drawing/2014/main" id="{41E3E6B0-32F7-4017-9C75-6E4804206E8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46" name="グループ化 145">
            <a:extLst>
              <a:ext uri="{FF2B5EF4-FFF2-40B4-BE49-F238E27FC236}">
                <a16:creationId xmlns:a16="http://schemas.microsoft.com/office/drawing/2014/main" id="{92BD9798-38E5-4CA5-8CDD-58E24957AEEB}"/>
              </a:ext>
            </a:extLst>
          </p:cNvPr>
          <p:cNvGrpSpPr/>
          <p:nvPr/>
        </p:nvGrpSpPr>
        <p:grpSpPr>
          <a:xfrm>
            <a:off x="2974312" y="249065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47" name="四角形: 上の 2 つの角を丸める 146">
              <a:extLst>
                <a:ext uri="{FF2B5EF4-FFF2-40B4-BE49-F238E27FC236}">
                  <a16:creationId xmlns:a16="http://schemas.microsoft.com/office/drawing/2014/main" id="{5F3A09B4-8F59-4CFF-A08D-496BEBF32E4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玉東町</a:t>
              </a:r>
            </a:p>
          </p:txBody>
        </p:sp>
        <p:sp>
          <p:nvSpPr>
            <p:cNvPr id="148" name="四角形: 上の 2 つの角を丸める 147">
              <a:extLst>
                <a:ext uri="{FF2B5EF4-FFF2-40B4-BE49-F238E27FC236}">
                  <a16:creationId xmlns:a16="http://schemas.microsoft.com/office/drawing/2014/main" id="{9BC7E231-A2D7-4450-AE06-DEE9F1DF193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49" name="グループ化 148">
            <a:extLst>
              <a:ext uri="{FF2B5EF4-FFF2-40B4-BE49-F238E27FC236}">
                <a16:creationId xmlns:a16="http://schemas.microsoft.com/office/drawing/2014/main" id="{B43C161C-F674-4DF3-8ADC-37D464EE0066}"/>
              </a:ext>
            </a:extLst>
          </p:cNvPr>
          <p:cNvGrpSpPr/>
          <p:nvPr/>
        </p:nvGrpSpPr>
        <p:grpSpPr>
          <a:xfrm>
            <a:off x="4224426" y="181880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50" name="四角形: 上の 2 つの角を丸める 149">
              <a:extLst>
                <a:ext uri="{FF2B5EF4-FFF2-40B4-BE49-F238E27FC236}">
                  <a16:creationId xmlns:a16="http://schemas.microsoft.com/office/drawing/2014/main" id="{3438F06D-DFDA-4AF7-8A4D-C31C369F9C3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菊池市</a:t>
              </a:r>
            </a:p>
          </p:txBody>
        </p:sp>
        <p:sp>
          <p:nvSpPr>
            <p:cNvPr id="151" name="四角形: 上の 2 つの角を丸める 150">
              <a:extLst>
                <a:ext uri="{FF2B5EF4-FFF2-40B4-BE49-F238E27FC236}">
                  <a16:creationId xmlns:a16="http://schemas.microsoft.com/office/drawing/2014/main" id="{CB5CC133-0A1D-4E48-A148-40F66955B65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52" name="グループ化 151">
            <a:extLst>
              <a:ext uri="{FF2B5EF4-FFF2-40B4-BE49-F238E27FC236}">
                <a16:creationId xmlns:a16="http://schemas.microsoft.com/office/drawing/2014/main" id="{C971346A-A4D4-47DD-9B4D-E349921F950F}"/>
              </a:ext>
            </a:extLst>
          </p:cNvPr>
          <p:cNvGrpSpPr/>
          <p:nvPr/>
        </p:nvGrpSpPr>
        <p:grpSpPr>
          <a:xfrm>
            <a:off x="2708042" y="357269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53" name="四角形: 上の 2 つの角を丸める 152">
              <a:extLst>
                <a:ext uri="{FF2B5EF4-FFF2-40B4-BE49-F238E27FC236}">
                  <a16:creationId xmlns:a16="http://schemas.microsoft.com/office/drawing/2014/main" id="{579130DD-02D0-455C-8847-0177ECA4509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宇土市</a:t>
              </a:r>
            </a:p>
          </p:txBody>
        </p:sp>
        <p:sp>
          <p:nvSpPr>
            <p:cNvPr id="154" name="四角形: 上の 2 つの角を丸める 153">
              <a:extLst>
                <a:ext uri="{FF2B5EF4-FFF2-40B4-BE49-F238E27FC236}">
                  <a16:creationId xmlns:a16="http://schemas.microsoft.com/office/drawing/2014/main" id="{03F5B903-BE8D-45AC-A621-6F85BF00B39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55" name="グループ化 154">
            <a:extLst>
              <a:ext uri="{FF2B5EF4-FFF2-40B4-BE49-F238E27FC236}">
                <a16:creationId xmlns:a16="http://schemas.microsoft.com/office/drawing/2014/main" id="{4CA84B5B-3E4A-455E-B1AD-3209D30F23CB}"/>
              </a:ext>
            </a:extLst>
          </p:cNvPr>
          <p:cNvGrpSpPr/>
          <p:nvPr/>
        </p:nvGrpSpPr>
        <p:grpSpPr>
          <a:xfrm>
            <a:off x="2362563" y="402989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56" name="四角形: 上の 2 つの角を丸める 155">
              <a:extLst>
                <a:ext uri="{FF2B5EF4-FFF2-40B4-BE49-F238E27FC236}">
                  <a16:creationId xmlns:a16="http://schemas.microsoft.com/office/drawing/2014/main" id="{D5C90C11-B9D5-4A1B-B33E-86D8B8E4331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宇城市</a:t>
              </a:r>
            </a:p>
          </p:txBody>
        </p:sp>
        <p:sp>
          <p:nvSpPr>
            <p:cNvPr id="157" name="四角形: 上の 2 つの角を丸める 156">
              <a:extLst>
                <a:ext uri="{FF2B5EF4-FFF2-40B4-BE49-F238E27FC236}">
                  <a16:creationId xmlns:a16="http://schemas.microsoft.com/office/drawing/2014/main" id="{D5D5D363-EACD-4856-BB19-AD0AFF924D6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58" name="グループ化 157">
            <a:extLst>
              <a:ext uri="{FF2B5EF4-FFF2-40B4-BE49-F238E27FC236}">
                <a16:creationId xmlns:a16="http://schemas.microsoft.com/office/drawing/2014/main" id="{744D868E-8FDA-4C47-96D5-A85D04569C7B}"/>
              </a:ext>
            </a:extLst>
          </p:cNvPr>
          <p:cNvGrpSpPr/>
          <p:nvPr/>
        </p:nvGrpSpPr>
        <p:grpSpPr>
          <a:xfrm>
            <a:off x="3155043" y="428135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59" name="四角形: 上の 2 つの角を丸める 158">
              <a:extLst>
                <a:ext uri="{FF2B5EF4-FFF2-40B4-BE49-F238E27FC236}">
                  <a16:creationId xmlns:a16="http://schemas.microsoft.com/office/drawing/2014/main" id="{F8287EE4-F19E-4FE6-A9AF-B8566A22902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氷川町</a:t>
              </a:r>
            </a:p>
          </p:txBody>
        </p:sp>
        <p:sp>
          <p:nvSpPr>
            <p:cNvPr id="160" name="四角形: 上の 2 つの角を丸める 159">
              <a:extLst>
                <a:ext uri="{FF2B5EF4-FFF2-40B4-BE49-F238E27FC236}">
                  <a16:creationId xmlns:a16="http://schemas.microsoft.com/office/drawing/2014/main" id="{4FB9CB19-871C-448B-B8F6-275D2B71668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61" name="グループ化 160">
            <a:extLst>
              <a:ext uri="{FF2B5EF4-FFF2-40B4-BE49-F238E27FC236}">
                <a16:creationId xmlns:a16="http://schemas.microsoft.com/office/drawing/2014/main" id="{86407AFA-3EC0-4168-9057-C82A8083B0BB}"/>
              </a:ext>
            </a:extLst>
          </p:cNvPr>
          <p:cNvGrpSpPr/>
          <p:nvPr/>
        </p:nvGrpSpPr>
        <p:grpSpPr>
          <a:xfrm>
            <a:off x="3609340" y="4730850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62" name="四角形: 上の 2 つの角を丸める 161">
              <a:extLst>
                <a:ext uri="{FF2B5EF4-FFF2-40B4-BE49-F238E27FC236}">
                  <a16:creationId xmlns:a16="http://schemas.microsoft.com/office/drawing/2014/main" id="{245BAB9F-0653-46DD-9C94-E2CD4762F38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八代市</a:t>
              </a:r>
            </a:p>
          </p:txBody>
        </p:sp>
        <p:sp>
          <p:nvSpPr>
            <p:cNvPr id="163" name="四角形: 上の 2 つの角を丸める 162">
              <a:extLst>
                <a:ext uri="{FF2B5EF4-FFF2-40B4-BE49-F238E27FC236}">
                  <a16:creationId xmlns:a16="http://schemas.microsoft.com/office/drawing/2014/main" id="{032C10BA-BA92-416E-9F0D-5BCB9593008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64" name="グループ化 163">
            <a:extLst>
              <a:ext uri="{FF2B5EF4-FFF2-40B4-BE49-F238E27FC236}">
                <a16:creationId xmlns:a16="http://schemas.microsoft.com/office/drawing/2014/main" id="{81CD91B6-87CC-48B3-B19F-95D544802A96}"/>
              </a:ext>
            </a:extLst>
          </p:cNvPr>
          <p:cNvGrpSpPr/>
          <p:nvPr/>
        </p:nvGrpSpPr>
        <p:grpSpPr>
          <a:xfrm>
            <a:off x="4377072" y="504968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65" name="四角形: 上の 2 つの角を丸める 164">
              <a:extLst>
                <a:ext uri="{FF2B5EF4-FFF2-40B4-BE49-F238E27FC236}">
                  <a16:creationId xmlns:a16="http://schemas.microsoft.com/office/drawing/2014/main" id="{7170731F-E819-49DC-BCE4-96D113B9588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五木村</a:t>
              </a:r>
            </a:p>
          </p:txBody>
        </p:sp>
        <p:sp>
          <p:nvSpPr>
            <p:cNvPr id="166" name="四角形: 上の 2 つの角を丸める 165">
              <a:extLst>
                <a:ext uri="{FF2B5EF4-FFF2-40B4-BE49-F238E27FC236}">
                  <a16:creationId xmlns:a16="http://schemas.microsoft.com/office/drawing/2014/main" id="{3EDA4F3F-910B-4228-8AC6-05956D74711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67" name="グループ化 166">
            <a:extLst>
              <a:ext uri="{FF2B5EF4-FFF2-40B4-BE49-F238E27FC236}">
                <a16:creationId xmlns:a16="http://schemas.microsoft.com/office/drawing/2014/main" id="{237BF02C-5A3C-47EB-AD02-56FD5AA049D9}"/>
              </a:ext>
            </a:extLst>
          </p:cNvPr>
          <p:cNvGrpSpPr/>
          <p:nvPr/>
        </p:nvGrpSpPr>
        <p:grpSpPr>
          <a:xfrm>
            <a:off x="5067663" y="550055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68" name="四角形: 上の 2 つの角を丸める 167">
              <a:extLst>
                <a:ext uri="{FF2B5EF4-FFF2-40B4-BE49-F238E27FC236}">
                  <a16:creationId xmlns:a16="http://schemas.microsoft.com/office/drawing/2014/main" id="{27E4B0D2-EAF4-4B89-ACF6-ED6D903413D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水上村</a:t>
              </a:r>
            </a:p>
          </p:txBody>
        </p:sp>
        <p:sp>
          <p:nvSpPr>
            <p:cNvPr id="169" name="四角形: 上の 2 つの角を丸める 168">
              <a:extLst>
                <a:ext uri="{FF2B5EF4-FFF2-40B4-BE49-F238E27FC236}">
                  <a16:creationId xmlns:a16="http://schemas.microsoft.com/office/drawing/2014/main" id="{C806F3A1-221C-457B-B544-D169EE94936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70" name="グループ化 169">
            <a:extLst>
              <a:ext uri="{FF2B5EF4-FFF2-40B4-BE49-F238E27FC236}">
                <a16:creationId xmlns:a16="http://schemas.microsoft.com/office/drawing/2014/main" id="{21FE2D03-1F79-40A3-AF3A-4257995E742A}"/>
              </a:ext>
            </a:extLst>
          </p:cNvPr>
          <p:cNvGrpSpPr/>
          <p:nvPr/>
        </p:nvGrpSpPr>
        <p:grpSpPr>
          <a:xfrm>
            <a:off x="5151481" y="598061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71" name="四角形: 上の 2 つの角を丸める 170">
              <a:extLst>
                <a:ext uri="{FF2B5EF4-FFF2-40B4-BE49-F238E27FC236}">
                  <a16:creationId xmlns:a16="http://schemas.microsoft.com/office/drawing/2014/main" id="{AF19F80B-C5C9-49C4-8CA0-2D944FD4CE5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湯前町</a:t>
              </a:r>
            </a:p>
          </p:txBody>
        </p:sp>
        <p:sp>
          <p:nvSpPr>
            <p:cNvPr id="172" name="四角形: 上の 2 つの角を丸める 171">
              <a:extLst>
                <a:ext uri="{FF2B5EF4-FFF2-40B4-BE49-F238E27FC236}">
                  <a16:creationId xmlns:a16="http://schemas.microsoft.com/office/drawing/2014/main" id="{87984BAE-3A66-4E37-A4C8-46C1A67FB62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73" name="グループ化 172">
            <a:extLst>
              <a:ext uri="{FF2B5EF4-FFF2-40B4-BE49-F238E27FC236}">
                <a16:creationId xmlns:a16="http://schemas.microsoft.com/office/drawing/2014/main" id="{504C3762-0D38-4BB2-9A79-C3DE13CFD424}"/>
              </a:ext>
            </a:extLst>
          </p:cNvPr>
          <p:cNvGrpSpPr/>
          <p:nvPr/>
        </p:nvGrpSpPr>
        <p:grpSpPr>
          <a:xfrm>
            <a:off x="5151481" y="646829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74" name="四角形: 上の 2 つの角を丸める 173">
              <a:extLst>
                <a:ext uri="{FF2B5EF4-FFF2-40B4-BE49-F238E27FC236}">
                  <a16:creationId xmlns:a16="http://schemas.microsoft.com/office/drawing/2014/main" id="{DE2C2EF5-6253-4E87-987D-F9CB0029D4C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多良木町</a:t>
              </a:r>
            </a:p>
          </p:txBody>
        </p:sp>
        <p:sp>
          <p:nvSpPr>
            <p:cNvPr id="175" name="四角形: 上の 2 つの角を丸める 174">
              <a:extLst>
                <a:ext uri="{FF2B5EF4-FFF2-40B4-BE49-F238E27FC236}">
                  <a16:creationId xmlns:a16="http://schemas.microsoft.com/office/drawing/2014/main" id="{1B050D13-E39B-4D48-9EE0-5ADBA47A21C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76" name="グループ化 175">
            <a:extLst>
              <a:ext uri="{FF2B5EF4-FFF2-40B4-BE49-F238E27FC236}">
                <a16:creationId xmlns:a16="http://schemas.microsoft.com/office/drawing/2014/main" id="{B1A2E246-F3B9-4AC8-8A02-C290B3611064}"/>
              </a:ext>
            </a:extLst>
          </p:cNvPr>
          <p:cNvGrpSpPr/>
          <p:nvPr/>
        </p:nvGrpSpPr>
        <p:grpSpPr>
          <a:xfrm>
            <a:off x="4381861" y="646829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77" name="四角形: 上の 2 つの角を丸める 176">
              <a:extLst>
                <a:ext uri="{FF2B5EF4-FFF2-40B4-BE49-F238E27FC236}">
                  <a16:creationId xmlns:a16="http://schemas.microsoft.com/office/drawing/2014/main" id="{C1CAA955-7231-4D25-BBFC-25299791B86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あさぎり町</a:t>
              </a:r>
            </a:p>
          </p:txBody>
        </p:sp>
        <p:sp>
          <p:nvSpPr>
            <p:cNvPr id="178" name="四角形: 上の 2 つの角を丸める 177">
              <a:extLst>
                <a:ext uri="{FF2B5EF4-FFF2-40B4-BE49-F238E27FC236}">
                  <a16:creationId xmlns:a16="http://schemas.microsoft.com/office/drawing/2014/main" id="{7E867254-36BE-4EC4-B583-0E9E3D13868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79" name="グループ化 178">
            <a:extLst>
              <a:ext uri="{FF2B5EF4-FFF2-40B4-BE49-F238E27FC236}">
                <a16:creationId xmlns:a16="http://schemas.microsoft.com/office/drawing/2014/main" id="{11841DC6-A092-4D85-8DB5-ADA6386C110D}"/>
              </a:ext>
            </a:extLst>
          </p:cNvPr>
          <p:cNvGrpSpPr/>
          <p:nvPr/>
        </p:nvGrpSpPr>
        <p:grpSpPr>
          <a:xfrm>
            <a:off x="3604621" y="646829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80" name="四角形: 上の 2 つの角を丸める 179">
              <a:extLst>
                <a:ext uri="{FF2B5EF4-FFF2-40B4-BE49-F238E27FC236}">
                  <a16:creationId xmlns:a16="http://schemas.microsoft.com/office/drawing/2014/main" id="{BC4AA0BA-DEAE-4F9D-B650-576B2AAD944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人吉市</a:t>
              </a:r>
            </a:p>
          </p:txBody>
        </p:sp>
        <p:sp>
          <p:nvSpPr>
            <p:cNvPr id="181" name="四角形: 上の 2 つの角を丸める 180">
              <a:extLst>
                <a:ext uri="{FF2B5EF4-FFF2-40B4-BE49-F238E27FC236}">
                  <a16:creationId xmlns:a16="http://schemas.microsoft.com/office/drawing/2014/main" id="{576B8229-547A-41CD-B662-38318DE8C6F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82" name="グループ化 181">
            <a:extLst>
              <a:ext uri="{FF2B5EF4-FFF2-40B4-BE49-F238E27FC236}">
                <a16:creationId xmlns:a16="http://schemas.microsoft.com/office/drawing/2014/main" id="{7FFC4E02-BA80-4D83-AC82-57307EEB36CD}"/>
              </a:ext>
            </a:extLst>
          </p:cNvPr>
          <p:cNvGrpSpPr/>
          <p:nvPr/>
        </p:nvGrpSpPr>
        <p:grpSpPr>
          <a:xfrm>
            <a:off x="4231986" y="6931320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83" name="四角形: 上の 2 つの角を丸める 182">
              <a:extLst>
                <a:ext uri="{FF2B5EF4-FFF2-40B4-BE49-F238E27FC236}">
                  <a16:creationId xmlns:a16="http://schemas.microsoft.com/office/drawing/2014/main" id="{78D376C6-03E2-4E73-9A1C-091D352B168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錦町</a:t>
              </a:r>
            </a:p>
          </p:txBody>
        </p:sp>
        <p:sp>
          <p:nvSpPr>
            <p:cNvPr id="184" name="四角形: 上の 2 つの角を丸める 183">
              <a:extLst>
                <a:ext uri="{FF2B5EF4-FFF2-40B4-BE49-F238E27FC236}">
                  <a16:creationId xmlns:a16="http://schemas.microsoft.com/office/drawing/2014/main" id="{48891F50-7683-4A42-AC9F-75311E06FCC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85" name="グループ化 184">
            <a:extLst>
              <a:ext uri="{FF2B5EF4-FFF2-40B4-BE49-F238E27FC236}">
                <a16:creationId xmlns:a16="http://schemas.microsoft.com/office/drawing/2014/main" id="{C9CE2EA1-CF74-43D7-B535-AF430EFC8F1D}"/>
              </a:ext>
            </a:extLst>
          </p:cNvPr>
          <p:cNvGrpSpPr/>
          <p:nvPr/>
        </p:nvGrpSpPr>
        <p:grpSpPr>
          <a:xfrm>
            <a:off x="3745245" y="235312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86" name="四角形: 上の 2 つの角を丸める 185">
              <a:extLst>
                <a:ext uri="{FF2B5EF4-FFF2-40B4-BE49-F238E27FC236}">
                  <a16:creationId xmlns:a16="http://schemas.microsoft.com/office/drawing/2014/main" id="{55CDEC1B-B8AD-4FE4-9092-B0EC85F91A6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合志市</a:t>
              </a:r>
            </a:p>
          </p:txBody>
        </p:sp>
        <p:sp>
          <p:nvSpPr>
            <p:cNvPr id="187" name="四角形: 上の 2 つの角を丸める 186">
              <a:extLst>
                <a:ext uri="{FF2B5EF4-FFF2-40B4-BE49-F238E27FC236}">
                  <a16:creationId xmlns:a16="http://schemas.microsoft.com/office/drawing/2014/main" id="{6A0B2C27-C24A-414C-96F2-70BA292F766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88" name="グループ化 187">
            <a:extLst>
              <a:ext uri="{FF2B5EF4-FFF2-40B4-BE49-F238E27FC236}">
                <a16:creationId xmlns:a16="http://schemas.microsoft.com/office/drawing/2014/main" id="{7B1AEC17-087E-46E9-A771-AECFF0294031}"/>
              </a:ext>
            </a:extLst>
          </p:cNvPr>
          <p:cNvGrpSpPr/>
          <p:nvPr/>
        </p:nvGrpSpPr>
        <p:grpSpPr>
          <a:xfrm>
            <a:off x="3745245" y="285520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89" name="四角形: 上の 2 つの角を丸める 188">
              <a:extLst>
                <a:ext uri="{FF2B5EF4-FFF2-40B4-BE49-F238E27FC236}">
                  <a16:creationId xmlns:a16="http://schemas.microsoft.com/office/drawing/2014/main" id="{07B17C03-B546-4FDD-A68F-78FE3F4765F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菊陽町</a:t>
              </a:r>
            </a:p>
          </p:txBody>
        </p:sp>
        <p:sp>
          <p:nvSpPr>
            <p:cNvPr id="190" name="四角形: 上の 2 つの角を丸める 189">
              <a:extLst>
                <a:ext uri="{FF2B5EF4-FFF2-40B4-BE49-F238E27FC236}">
                  <a16:creationId xmlns:a16="http://schemas.microsoft.com/office/drawing/2014/main" id="{4584AE00-DD0E-440E-8F1C-6D8EDFEF812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91" name="グループ化 190">
            <a:extLst>
              <a:ext uri="{FF2B5EF4-FFF2-40B4-BE49-F238E27FC236}">
                <a16:creationId xmlns:a16="http://schemas.microsoft.com/office/drawing/2014/main" id="{2496629E-9D85-4C9C-906E-F35C7F84DC21}"/>
              </a:ext>
            </a:extLst>
          </p:cNvPr>
          <p:cNvGrpSpPr/>
          <p:nvPr/>
        </p:nvGrpSpPr>
        <p:grpSpPr>
          <a:xfrm>
            <a:off x="1732682" y="623969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92" name="四角形: 上の 2 つの角を丸める 191">
              <a:extLst>
                <a:ext uri="{FF2B5EF4-FFF2-40B4-BE49-F238E27FC236}">
                  <a16:creationId xmlns:a16="http://schemas.microsoft.com/office/drawing/2014/main" id="{DD36541F-D9B9-4C2F-B15F-114A2CFCF74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津奈木町</a:t>
              </a:r>
            </a:p>
          </p:txBody>
        </p:sp>
        <p:sp>
          <p:nvSpPr>
            <p:cNvPr id="193" name="四角形: 上の 2 つの角を丸める 192">
              <a:extLst>
                <a:ext uri="{FF2B5EF4-FFF2-40B4-BE49-F238E27FC236}">
                  <a16:creationId xmlns:a16="http://schemas.microsoft.com/office/drawing/2014/main" id="{1B678A77-0DF6-4D0A-836A-69ED791AA86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94" name="グループ化 193">
            <a:extLst>
              <a:ext uri="{FF2B5EF4-FFF2-40B4-BE49-F238E27FC236}">
                <a16:creationId xmlns:a16="http://schemas.microsoft.com/office/drawing/2014/main" id="{70521CAF-CCC0-4280-ABD5-CD98D5081593}"/>
              </a:ext>
            </a:extLst>
          </p:cNvPr>
          <p:cNvGrpSpPr/>
          <p:nvPr/>
        </p:nvGrpSpPr>
        <p:grpSpPr>
          <a:xfrm>
            <a:off x="1732682" y="670451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95" name="四角形: 上の 2 つの角を丸める 194">
              <a:extLst>
                <a:ext uri="{FF2B5EF4-FFF2-40B4-BE49-F238E27FC236}">
                  <a16:creationId xmlns:a16="http://schemas.microsoft.com/office/drawing/2014/main" id="{212D6D9F-9229-486E-AD58-27703024342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水俣市</a:t>
              </a:r>
            </a:p>
          </p:txBody>
        </p:sp>
        <p:sp>
          <p:nvSpPr>
            <p:cNvPr id="196" name="四角形: 上の 2 つの角を丸める 195">
              <a:extLst>
                <a:ext uri="{FF2B5EF4-FFF2-40B4-BE49-F238E27FC236}">
                  <a16:creationId xmlns:a16="http://schemas.microsoft.com/office/drawing/2014/main" id="{945FD336-D437-4FEC-8FC7-947AA9544B6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97" name="グループ化 196">
            <a:extLst>
              <a:ext uri="{FF2B5EF4-FFF2-40B4-BE49-F238E27FC236}">
                <a16:creationId xmlns:a16="http://schemas.microsoft.com/office/drawing/2014/main" id="{ACB3FEFF-D1B5-4520-9261-30913ED42826}"/>
              </a:ext>
            </a:extLst>
          </p:cNvPr>
          <p:cNvGrpSpPr/>
          <p:nvPr/>
        </p:nvGrpSpPr>
        <p:grpSpPr>
          <a:xfrm>
            <a:off x="3315061" y="599585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98" name="四角形: 上の 2 つの角を丸める 197">
              <a:extLst>
                <a:ext uri="{FF2B5EF4-FFF2-40B4-BE49-F238E27FC236}">
                  <a16:creationId xmlns:a16="http://schemas.microsoft.com/office/drawing/2014/main" id="{34F41ACE-9CEE-4B8D-9406-00E07579579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球磨村</a:t>
              </a:r>
            </a:p>
          </p:txBody>
        </p:sp>
        <p:sp>
          <p:nvSpPr>
            <p:cNvPr id="199" name="四角形: 上の 2 つの角を丸める 198">
              <a:extLst>
                <a:ext uri="{FF2B5EF4-FFF2-40B4-BE49-F238E27FC236}">
                  <a16:creationId xmlns:a16="http://schemas.microsoft.com/office/drawing/2014/main" id="{69FB712B-5C35-487A-82A0-FC926623C95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00" name="グループ化 199">
            <a:extLst>
              <a:ext uri="{FF2B5EF4-FFF2-40B4-BE49-F238E27FC236}">
                <a16:creationId xmlns:a16="http://schemas.microsoft.com/office/drawing/2014/main" id="{305401A9-AEAC-4C5A-96DA-448C0DD79995}"/>
              </a:ext>
            </a:extLst>
          </p:cNvPr>
          <p:cNvGrpSpPr/>
          <p:nvPr/>
        </p:nvGrpSpPr>
        <p:grpSpPr>
          <a:xfrm>
            <a:off x="2537821" y="599585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01" name="四角形: 上の 2 つの角を丸める 200">
              <a:extLst>
                <a:ext uri="{FF2B5EF4-FFF2-40B4-BE49-F238E27FC236}">
                  <a16:creationId xmlns:a16="http://schemas.microsoft.com/office/drawing/2014/main" id="{A930025C-E983-4F40-956D-C626661E044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芦北町</a:t>
              </a:r>
            </a:p>
          </p:txBody>
        </p:sp>
        <p:sp>
          <p:nvSpPr>
            <p:cNvPr id="202" name="四角形: 上の 2 つの角を丸める 201">
              <a:extLst>
                <a:ext uri="{FF2B5EF4-FFF2-40B4-BE49-F238E27FC236}">
                  <a16:creationId xmlns:a16="http://schemas.microsoft.com/office/drawing/2014/main" id="{4819725C-B144-4110-AB29-D02665193BC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03" name="グループ化 202">
            <a:extLst>
              <a:ext uri="{FF2B5EF4-FFF2-40B4-BE49-F238E27FC236}">
                <a16:creationId xmlns:a16="http://schemas.microsoft.com/office/drawing/2014/main" id="{981C7846-C0D3-4E7F-BAFA-491CC713B78B}"/>
              </a:ext>
            </a:extLst>
          </p:cNvPr>
          <p:cNvGrpSpPr/>
          <p:nvPr/>
        </p:nvGrpSpPr>
        <p:grpSpPr>
          <a:xfrm>
            <a:off x="3962761" y="552341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04" name="四角形: 上の 2 つの角を丸める 203">
              <a:extLst>
                <a:ext uri="{FF2B5EF4-FFF2-40B4-BE49-F238E27FC236}">
                  <a16:creationId xmlns:a16="http://schemas.microsoft.com/office/drawing/2014/main" id="{6B029B28-FC68-426A-9B83-5BB0B5B7354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相良村</a:t>
              </a:r>
            </a:p>
          </p:txBody>
        </p:sp>
        <p:sp>
          <p:nvSpPr>
            <p:cNvPr id="205" name="四角形: 上の 2 つの角を丸める 204">
              <a:extLst>
                <a:ext uri="{FF2B5EF4-FFF2-40B4-BE49-F238E27FC236}">
                  <a16:creationId xmlns:a16="http://schemas.microsoft.com/office/drawing/2014/main" id="{FB5166AE-D951-4354-8C94-6694DFD506C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06" name="グループ化 205">
            <a:extLst>
              <a:ext uri="{FF2B5EF4-FFF2-40B4-BE49-F238E27FC236}">
                <a16:creationId xmlns:a16="http://schemas.microsoft.com/office/drawing/2014/main" id="{02793D0F-443E-4238-A51F-F3A1F0F3026C}"/>
              </a:ext>
            </a:extLst>
          </p:cNvPr>
          <p:cNvGrpSpPr/>
          <p:nvPr/>
        </p:nvGrpSpPr>
        <p:grpSpPr>
          <a:xfrm>
            <a:off x="3185521" y="552341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07" name="四角形: 上の 2 つの角を丸める 206">
              <a:extLst>
                <a:ext uri="{FF2B5EF4-FFF2-40B4-BE49-F238E27FC236}">
                  <a16:creationId xmlns:a16="http://schemas.microsoft.com/office/drawing/2014/main" id="{AC011FCF-239D-424D-8C29-B8C76822E50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山江村</a:t>
              </a:r>
            </a:p>
          </p:txBody>
        </p:sp>
        <p:sp>
          <p:nvSpPr>
            <p:cNvPr id="208" name="四角形: 上の 2 つの角を丸める 207">
              <a:extLst>
                <a:ext uri="{FF2B5EF4-FFF2-40B4-BE49-F238E27FC236}">
                  <a16:creationId xmlns:a16="http://schemas.microsoft.com/office/drawing/2014/main" id="{38D24217-9D7D-4A33-83C4-07457882FF5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09" name="グループ化 208">
            <a:extLst>
              <a:ext uri="{FF2B5EF4-FFF2-40B4-BE49-F238E27FC236}">
                <a16:creationId xmlns:a16="http://schemas.microsoft.com/office/drawing/2014/main" id="{ECD5F57F-6DB1-42A5-A472-05B414BBC098}"/>
              </a:ext>
            </a:extLst>
          </p:cNvPr>
          <p:cNvGrpSpPr/>
          <p:nvPr/>
        </p:nvGrpSpPr>
        <p:grpSpPr>
          <a:xfrm>
            <a:off x="4522485" y="235312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10" name="四角形: 上の 2 つの角を丸める 209">
              <a:extLst>
                <a:ext uri="{FF2B5EF4-FFF2-40B4-BE49-F238E27FC236}">
                  <a16:creationId xmlns:a16="http://schemas.microsoft.com/office/drawing/2014/main" id="{5C3C5D24-C6F8-49A7-8E59-2E016212882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大津町</a:t>
              </a:r>
            </a:p>
          </p:txBody>
        </p:sp>
        <p:sp>
          <p:nvSpPr>
            <p:cNvPr id="211" name="四角形: 上の 2 つの角を丸める 210">
              <a:extLst>
                <a:ext uri="{FF2B5EF4-FFF2-40B4-BE49-F238E27FC236}">
                  <a16:creationId xmlns:a16="http://schemas.microsoft.com/office/drawing/2014/main" id="{A6B6ADFA-988A-4B47-8EEE-3280F00B46B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12" name="グループ化 211">
            <a:extLst>
              <a:ext uri="{FF2B5EF4-FFF2-40B4-BE49-F238E27FC236}">
                <a16:creationId xmlns:a16="http://schemas.microsoft.com/office/drawing/2014/main" id="{C408630D-8D4B-4ED2-933A-DBCF4A7E25EB}"/>
              </a:ext>
            </a:extLst>
          </p:cNvPr>
          <p:cNvGrpSpPr/>
          <p:nvPr/>
        </p:nvGrpSpPr>
        <p:grpSpPr>
          <a:xfrm>
            <a:off x="4522485" y="285520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13" name="四角形: 上の 2 つの角を丸める 212">
              <a:extLst>
                <a:ext uri="{FF2B5EF4-FFF2-40B4-BE49-F238E27FC236}">
                  <a16:creationId xmlns:a16="http://schemas.microsoft.com/office/drawing/2014/main" id="{9258279E-E132-4FDF-8456-7A48C205376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西原村</a:t>
              </a:r>
            </a:p>
          </p:txBody>
        </p:sp>
        <p:sp>
          <p:nvSpPr>
            <p:cNvPr id="214" name="四角形: 上の 2 つの角を丸める 213">
              <a:extLst>
                <a:ext uri="{FF2B5EF4-FFF2-40B4-BE49-F238E27FC236}">
                  <a16:creationId xmlns:a16="http://schemas.microsoft.com/office/drawing/2014/main" id="{E4F4FA0D-F704-492A-BCCB-FCC012E1AE8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15" name="グループ化 214">
            <a:extLst>
              <a:ext uri="{FF2B5EF4-FFF2-40B4-BE49-F238E27FC236}">
                <a16:creationId xmlns:a16="http://schemas.microsoft.com/office/drawing/2014/main" id="{DD07E398-AE21-4DD1-BE63-18E6ABE2E765}"/>
              </a:ext>
            </a:extLst>
          </p:cNvPr>
          <p:cNvGrpSpPr/>
          <p:nvPr/>
        </p:nvGrpSpPr>
        <p:grpSpPr>
          <a:xfrm>
            <a:off x="3745245" y="3365190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16" name="四角形: 上の 2 つの角を丸める 215">
              <a:extLst>
                <a:ext uri="{FF2B5EF4-FFF2-40B4-BE49-F238E27FC236}">
                  <a16:creationId xmlns:a16="http://schemas.microsoft.com/office/drawing/2014/main" id="{89710BF1-F56A-46B7-BDE0-8B49D0E5676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嘉島町</a:t>
              </a:r>
            </a:p>
          </p:txBody>
        </p:sp>
        <p:sp>
          <p:nvSpPr>
            <p:cNvPr id="217" name="四角形: 上の 2 つの角を丸める 216">
              <a:extLst>
                <a:ext uri="{FF2B5EF4-FFF2-40B4-BE49-F238E27FC236}">
                  <a16:creationId xmlns:a16="http://schemas.microsoft.com/office/drawing/2014/main" id="{13102B65-E418-4E1F-B39E-8A0EF61B81C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18" name="グループ化 217">
            <a:extLst>
              <a:ext uri="{FF2B5EF4-FFF2-40B4-BE49-F238E27FC236}">
                <a16:creationId xmlns:a16="http://schemas.microsoft.com/office/drawing/2014/main" id="{2B662032-56CF-4278-AE97-494507A01FDB}"/>
              </a:ext>
            </a:extLst>
          </p:cNvPr>
          <p:cNvGrpSpPr/>
          <p:nvPr/>
        </p:nvGrpSpPr>
        <p:grpSpPr>
          <a:xfrm>
            <a:off x="4522485" y="3365190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19" name="四角形: 上の 2 つの角を丸める 218">
              <a:extLst>
                <a:ext uri="{FF2B5EF4-FFF2-40B4-BE49-F238E27FC236}">
                  <a16:creationId xmlns:a16="http://schemas.microsoft.com/office/drawing/2014/main" id="{979580F1-A04B-43EF-9FE8-D4AD2C4FA50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益城町</a:t>
              </a:r>
            </a:p>
          </p:txBody>
        </p:sp>
        <p:sp>
          <p:nvSpPr>
            <p:cNvPr id="220" name="四角形: 上の 2 つの角を丸める 219">
              <a:extLst>
                <a:ext uri="{FF2B5EF4-FFF2-40B4-BE49-F238E27FC236}">
                  <a16:creationId xmlns:a16="http://schemas.microsoft.com/office/drawing/2014/main" id="{6412AD1D-B06F-4C54-9DD9-2BA466AC2BC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21" name="グループ化 220">
            <a:extLst>
              <a:ext uri="{FF2B5EF4-FFF2-40B4-BE49-F238E27FC236}">
                <a16:creationId xmlns:a16="http://schemas.microsoft.com/office/drawing/2014/main" id="{3F25DABA-0C16-42C7-ABB0-7DF994D9100E}"/>
              </a:ext>
            </a:extLst>
          </p:cNvPr>
          <p:cNvGrpSpPr/>
          <p:nvPr/>
        </p:nvGrpSpPr>
        <p:grpSpPr>
          <a:xfrm>
            <a:off x="4202445" y="3884860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22" name="四角形: 上の 2 つの角を丸める 221">
              <a:extLst>
                <a:ext uri="{FF2B5EF4-FFF2-40B4-BE49-F238E27FC236}">
                  <a16:creationId xmlns:a16="http://schemas.microsoft.com/office/drawing/2014/main" id="{8566FE2E-82B1-40A7-A134-C392F97AC5B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御船町</a:t>
              </a:r>
            </a:p>
          </p:txBody>
        </p:sp>
        <p:sp>
          <p:nvSpPr>
            <p:cNvPr id="223" name="四角形: 上の 2 つの角を丸める 222">
              <a:extLst>
                <a:ext uri="{FF2B5EF4-FFF2-40B4-BE49-F238E27FC236}">
                  <a16:creationId xmlns:a16="http://schemas.microsoft.com/office/drawing/2014/main" id="{22CA06F9-0346-4F92-A379-8597559A02A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62692994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tx2">
            <a:lumMod val="20000"/>
            <a:lumOff val="80000"/>
          </a:schemeClr>
        </a:solidFill>
        <a:ln w="38100">
          <a:solidFill>
            <a:srgbClr val="00B0F0"/>
          </a:solidFill>
        </a:ln>
      </a:spPr>
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<a:prstTxWarp prst="textNoShape">
          <a:avLst/>
        </a:prstTxWarp>
        <a:noAutofit/>
      </a:bodyPr>
      <a:lstStyle>
        <a:defPPr algn="ctr">
          <a:defRPr kumimoji="1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424</Words>
  <Application>Microsoft Office PowerPoint</Application>
  <PresentationFormat>A4 210 x 297 mm</PresentationFormat>
  <Paragraphs>400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8" baseType="lpstr">
      <vt:lpstr>メイリオ</vt:lpstr>
      <vt:lpstr>Arial</vt:lpstr>
      <vt:lpstr>Calibri</vt:lpstr>
      <vt:lpstr>Office ​​テーマ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dmap043_熊本県の市区町村別の数値入力データマップ</dc:title>
  <dc:subject>dmap043_熊本県の市区町村別の数値入力データマップ</dc:subject>
  <dc:creator>でじけろお</dc:creator>
  <cp:lastModifiedBy/>
  <cp:revision>1</cp:revision>
  <dcterms:created xsi:type="dcterms:W3CDTF">2012-07-12T05:08:51Z</dcterms:created>
  <dcterms:modified xsi:type="dcterms:W3CDTF">2022-04-11T02:31:26Z</dcterms:modified>
  <cp:version>1</cp:version>
</cp:coreProperties>
</file>

<file path=docProps/thumbnail.jpeg>
</file>